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70" r:id="rId5"/>
    <p:sldId id="268" r:id="rId6"/>
    <p:sldId id="264" r:id="rId7"/>
    <p:sldId id="260" r:id="rId8"/>
    <p:sldId id="261" r:id="rId9"/>
    <p:sldId id="265" r:id="rId10"/>
    <p:sldId id="271" r:id="rId11"/>
    <p:sldId id="266" r:id="rId12"/>
    <p:sldId id="269"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0" d="100"/>
          <a:sy n="80" d="100"/>
        </p:scale>
        <p:origin x="108" y="6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E02D56-7841-4948-A289-8F48296910EC}" type="datetimeFigureOut">
              <a:rPr lang="en-GB" smtClean="0"/>
              <a:t>03/07/2019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076FCA-A47F-499D-8545-5CE434A0E8F8}" type="slidenum">
              <a:rPr lang="en-GB" smtClean="0"/>
              <a:t>‹#›</a:t>
            </a:fld>
            <a:endParaRPr lang="en-GB"/>
          </a:p>
        </p:txBody>
      </p:sp>
    </p:spTree>
    <p:extLst>
      <p:ext uri="{BB962C8B-B14F-4D97-AF65-F5344CB8AC3E}">
        <p14:creationId xmlns:p14="http://schemas.microsoft.com/office/powerpoint/2010/main" val="1269569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Kirsty – do you want to talk to the plan?</a:t>
            </a:r>
          </a:p>
        </p:txBody>
      </p:sp>
      <p:sp>
        <p:nvSpPr>
          <p:cNvPr id="4" name="Slide Number Placeholder 3"/>
          <p:cNvSpPr>
            <a:spLocks noGrp="1"/>
          </p:cNvSpPr>
          <p:nvPr>
            <p:ph type="sldNum" sz="quarter" idx="10"/>
          </p:nvPr>
        </p:nvSpPr>
        <p:spPr/>
        <p:txBody>
          <a:bodyPr/>
          <a:lstStyle/>
          <a:p>
            <a:fld id="{6931A734-3B5B-467C-B147-F660CF5FCF51}" type="slidenum">
              <a:rPr lang="en-GB" smtClean="0"/>
              <a:t>13</a:t>
            </a:fld>
            <a:endParaRPr lang="en-GB"/>
          </a:p>
        </p:txBody>
      </p:sp>
    </p:spTree>
    <p:extLst>
      <p:ext uri="{BB962C8B-B14F-4D97-AF65-F5344CB8AC3E}">
        <p14:creationId xmlns:p14="http://schemas.microsoft.com/office/powerpoint/2010/main" val="2030771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1C49CC2-1F55-43BE-8F94-3849C80C85A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1491244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1C49CC2-1F55-43BE-8F94-3849C80C85A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1044320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1C49CC2-1F55-43BE-8F94-3849C80C85A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78641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1C49CC2-1F55-43BE-8F94-3849C80C85A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395292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C49CC2-1F55-43BE-8F94-3849C80C85A7}" type="datetimeFigureOut">
              <a:rPr lang="en-GB" smtClean="0"/>
              <a:t>03/07/2019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1685896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1C49CC2-1F55-43BE-8F94-3849C80C85A7}" type="datetimeFigureOut">
              <a:rPr lang="en-GB" smtClean="0"/>
              <a:t>03/07/2019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1195599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1C49CC2-1F55-43BE-8F94-3849C80C85A7}" type="datetimeFigureOut">
              <a:rPr lang="en-GB" smtClean="0"/>
              <a:t>03/07/2019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145065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1C49CC2-1F55-43BE-8F94-3849C80C85A7}" type="datetimeFigureOut">
              <a:rPr lang="en-GB" smtClean="0"/>
              <a:t>03/07/2019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938919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C49CC2-1F55-43BE-8F94-3849C80C85A7}" type="datetimeFigureOut">
              <a:rPr lang="en-GB" smtClean="0"/>
              <a:t>03/07/2019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2947823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1C49CC2-1F55-43BE-8F94-3849C80C85A7}" type="datetimeFigureOut">
              <a:rPr lang="en-GB" smtClean="0"/>
              <a:t>03/07/2019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3284771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1C49CC2-1F55-43BE-8F94-3849C80C85A7}" type="datetimeFigureOut">
              <a:rPr lang="en-GB" smtClean="0"/>
              <a:t>03/07/2019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FDB0AD-73A8-46A1-B21A-71E3C86EC3DF}" type="slidenum">
              <a:rPr lang="en-GB" smtClean="0"/>
              <a:t>‹#›</a:t>
            </a:fld>
            <a:endParaRPr lang="en-GB"/>
          </a:p>
        </p:txBody>
      </p:sp>
    </p:spTree>
    <p:extLst>
      <p:ext uri="{BB962C8B-B14F-4D97-AF65-F5344CB8AC3E}">
        <p14:creationId xmlns:p14="http://schemas.microsoft.com/office/powerpoint/2010/main" val="1845301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C49CC2-1F55-43BE-8F94-3849C80C85A7}" type="datetimeFigureOut">
              <a:rPr lang="en-GB" smtClean="0"/>
              <a:t>03/07/2019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FDB0AD-73A8-46A1-B21A-71E3C86EC3DF}" type="slidenum">
              <a:rPr lang="en-GB" smtClean="0"/>
              <a:t>‹#›</a:t>
            </a:fld>
            <a:endParaRPr lang="en-GB"/>
          </a:p>
        </p:txBody>
      </p:sp>
    </p:spTree>
    <p:extLst>
      <p:ext uri="{BB962C8B-B14F-4D97-AF65-F5344CB8AC3E}">
        <p14:creationId xmlns:p14="http://schemas.microsoft.com/office/powerpoint/2010/main" val="2078219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6" Type="http://schemas.openxmlformats.org/officeDocument/2006/relationships/tags" Target="../tags/tag26.xml"/><Relationship Id="rId117" Type="http://schemas.openxmlformats.org/officeDocument/2006/relationships/tags" Target="../tags/tag117.xml"/><Relationship Id="rId21" Type="http://schemas.openxmlformats.org/officeDocument/2006/relationships/tags" Target="../tags/tag21.xml"/><Relationship Id="rId42" Type="http://schemas.openxmlformats.org/officeDocument/2006/relationships/tags" Target="../tags/tag42.xml"/><Relationship Id="rId47" Type="http://schemas.openxmlformats.org/officeDocument/2006/relationships/tags" Target="../tags/tag47.xml"/><Relationship Id="rId63" Type="http://schemas.openxmlformats.org/officeDocument/2006/relationships/tags" Target="../tags/tag63.xml"/><Relationship Id="rId68" Type="http://schemas.openxmlformats.org/officeDocument/2006/relationships/tags" Target="../tags/tag68.xml"/><Relationship Id="rId84" Type="http://schemas.openxmlformats.org/officeDocument/2006/relationships/tags" Target="../tags/tag84.xml"/><Relationship Id="rId89" Type="http://schemas.openxmlformats.org/officeDocument/2006/relationships/tags" Target="../tags/tag89.xml"/><Relationship Id="rId112" Type="http://schemas.openxmlformats.org/officeDocument/2006/relationships/tags" Target="../tags/tag112.xml"/><Relationship Id="rId133" Type="http://schemas.openxmlformats.org/officeDocument/2006/relationships/tags" Target="../tags/tag133.xml"/><Relationship Id="rId138" Type="http://schemas.openxmlformats.org/officeDocument/2006/relationships/tags" Target="../tags/tag138.xml"/><Relationship Id="rId154" Type="http://schemas.openxmlformats.org/officeDocument/2006/relationships/tags" Target="../tags/tag154.xml"/><Relationship Id="rId159" Type="http://schemas.openxmlformats.org/officeDocument/2006/relationships/tags" Target="../tags/tag159.xml"/><Relationship Id="rId170" Type="http://schemas.openxmlformats.org/officeDocument/2006/relationships/tags" Target="../tags/tag170.xml"/><Relationship Id="rId16" Type="http://schemas.openxmlformats.org/officeDocument/2006/relationships/tags" Target="../tags/tag16.xml"/><Relationship Id="rId107" Type="http://schemas.openxmlformats.org/officeDocument/2006/relationships/tags" Target="../tags/tag107.xml"/><Relationship Id="rId11" Type="http://schemas.openxmlformats.org/officeDocument/2006/relationships/tags" Target="../tags/tag11.xml"/><Relationship Id="rId32" Type="http://schemas.openxmlformats.org/officeDocument/2006/relationships/tags" Target="../tags/tag32.xml"/><Relationship Id="rId37" Type="http://schemas.openxmlformats.org/officeDocument/2006/relationships/tags" Target="../tags/tag37.xml"/><Relationship Id="rId53" Type="http://schemas.openxmlformats.org/officeDocument/2006/relationships/tags" Target="../tags/tag53.xml"/><Relationship Id="rId58" Type="http://schemas.openxmlformats.org/officeDocument/2006/relationships/tags" Target="../tags/tag58.xml"/><Relationship Id="rId74" Type="http://schemas.openxmlformats.org/officeDocument/2006/relationships/tags" Target="../tags/tag74.xml"/><Relationship Id="rId79" Type="http://schemas.openxmlformats.org/officeDocument/2006/relationships/tags" Target="../tags/tag79.xml"/><Relationship Id="rId102" Type="http://schemas.openxmlformats.org/officeDocument/2006/relationships/tags" Target="../tags/tag102.xml"/><Relationship Id="rId123" Type="http://schemas.openxmlformats.org/officeDocument/2006/relationships/tags" Target="../tags/tag123.xml"/><Relationship Id="rId128" Type="http://schemas.openxmlformats.org/officeDocument/2006/relationships/tags" Target="../tags/tag128.xml"/><Relationship Id="rId144" Type="http://schemas.openxmlformats.org/officeDocument/2006/relationships/tags" Target="../tags/tag144.xml"/><Relationship Id="rId149" Type="http://schemas.openxmlformats.org/officeDocument/2006/relationships/tags" Target="../tags/tag149.xml"/><Relationship Id="rId5" Type="http://schemas.openxmlformats.org/officeDocument/2006/relationships/tags" Target="../tags/tag5.xml"/><Relationship Id="rId90" Type="http://schemas.openxmlformats.org/officeDocument/2006/relationships/tags" Target="../tags/tag90.xml"/><Relationship Id="rId95" Type="http://schemas.openxmlformats.org/officeDocument/2006/relationships/tags" Target="../tags/tag95.xml"/><Relationship Id="rId160" Type="http://schemas.openxmlformats.org/officeDocument/2006/relationships/tags" Target="../tags/tag160.xml"/><Relationship Id="rId165" Type="http://schemas.openxmlformats.org/officeDocument/2006/relationships/tags" Target="../tags/tag165.xml"/><Relationship Id="rId22" Type="http://schemas.openxmlformats.org/officeDocument/2006/relationships/tags" Target="../tags/tag22.xml"/><Relationship Id="rId27" Type="http://schemas.openxmlformats.org/officeDocument/2006/relationships/tags" Target="../tags/tag27.xml"/><Relationship Id="rId43" Type="http://schemas.openxmlformats.org/officeDocument/2006/relationships/tags" Target="../tags/tag43.xml"/><Relationship Id="rId48" Type="http://schemas.openxmlformats.org/officeDocument/2006/relationships/tags" Target="../tags/tag48.xml"/><Relationship Id="rId64" Type="http://schemas.openxmlformats.org/officeDocument/2006/relationships/tags" Target="../tags/tag64.xml"/><Relationship Id="rId69" Type="http://schemas.openxmlformats.org/officeDocument/2006/relationships/tags" Target="../tags/tag69.xml"/><Relationship Id="rId113" Type="http://schemas.openxmlformats.org/officeDocument/2006/relationships/tags" Target="../tags/tag113.xml"/><Relationship Id="rId118" Type="http://schemas.openxmlformats.org/officeDocument/2006/relationships/tags" Target="../tags/tag118.xml"/><Relationship Id="rId134" Type="http://schemas.openxmlformats.org/officeDocument/2006/relationships/tags" Target="../tags/tag134.xml"/><Relationship Id="rId139" Type="http://schemas.openxmlformats.org/officeDocument/2006/relationships/tags" Target="../tags/tag139.xml"/><Relationship Id="rId80" Type="http://schemas.openxmlformats.org/officeDocument/2006/relationships/tags" Target="../tags/tag80.xml"/><Relationship Id="rId85" Type="http://schemas.openxmlformats.org/officeDocument/2006/relationships/tags" Target="../tags/tag85.xml"/><Relationship Id="rId150" Type="http://schemas.openxmlformats.org/officeDocument/2006/relationships/tags" Target="../tags/tag150.xml"/><Relationship Id="rId155" Type="http://schemas.openxmlformats.org/officeDocument/2006/relationships/tags" Target="../tags/tag155.xml"/><Relationship Id="rId171" Type="http://schemas.openxmlformats.org/officeDocument/2006/relationships/tags" Target="../tags/tag171.xml"/><Relationship Id="rId12" Type="http://schemas.openxmlformats.org/officeDocument/2006/relationships/tags" Target="../tags/tag12.xml"/><Relationship Id="rId17" Type="http://schemas.openxmlformats.org/officeDocument/2006/relationships/tags" Target="../tags/tag17.xml"/><Relationship Id="rId33" Type="http://schemas.openxmlformats.org/officeDocument/2006/relationships/tags" Target="../tags/tag33.xml"/><Relationship Id="rId38" Type="http://schemas.openxmlformats.org/officeDocument/2006/relationships/tags" Target="../tags/tag38.xml"/><Relationship Id="rId59" Type="http://schemas.openxmlformats.org/officeDocument/2006/relationships/tags" Target="../tags/tag59.xml"/><Relationship Id="rId103" Type="http://schemas.openxmlformats.org/officeDocument/2006/relationships/tags" Target="../tags/tag103.xml"/><Relationship Id="rId108" Type="http://schemas.openxmlformats.org/officeDocument/2006/relationships/tags" Target="../tags/tag108.xml"/><Relationship Id="rId124" Type="http://schemas.openxmlformats.org/officeDocument/2006/relationships/tags" Target="../tags/tag124.xml"/><Relationship Id="rId129" Type="http://schemas.openxmlformats.org/officeDocument/2006/relationships/tags" Target="../tags/tag129.xml"/><Relationship Id="rId54" Type="http://schemas.openxmlformats.org/officeDocument/2006/relationships/tags" Target="../tags/tag54.xml"/><Relationship Id="rId70" Type="http://schemas.openxmlformats.org/officeDocument/2006/relationships/tags" Target="../tags/tag70.xml"/><Relationship Id="rId75" Type="http://schemas.openxmlformats.org/officeDocument/2006/relationships/tags" Target="../tags/tag75.xml"/><Relationship Id="rId91" Type="http://schemas.openxmlformats.org/officeDocument/2006/relationships/tags" Target="../tags/tag91.xml"/><Relationship Id="rId96" Type="http://schemas.openxmlformats.org/officeDocument/2006/relationships/tags" Target="../tags/tag96.xml"/><Relationship Id="rId140" Type="http://schemas.openxmlformats.org/officeDocument/2006/relationships/tags" Target="../tags/tag140.xml"/><Relationship Id="rId145" Type="http://schemas.openxmlformats.org/officeDocument/2006/relationships/tags" Target="../tags/tag145.xml"/><Relationship Id="rId161" Type="http://schemas.openxmlformats.org/officeDocument/2006/relationships/tags" Target="../tags/tag161.xml"/><Relationship Id="rId166" Type="http://schemas.openxmlformats.org/officeDocument/2006/relationships/tags" Target="../tags/tag166.xml"/><Relationship Id="rId1" Type="http://schemas.openxmlformats.org/officeDocument/2006/relationships/tags" Target="../tags/tag1.xml"/><Relationship Id="rId6" Type="http://schemas.openxmlformats.org/officeDocument/2006/relationships/tags" Target="../tags/tag6.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tags" Target="../tags/tag28.xml"/><Relationship Id="rId36" Type="http://schemas.openxmlformats.org/officeDocument/2006/relationships/tags" Target="../tags/tag36.xml"/><Relationship Id="rId49" Type="http://schemas.openxmlformats.org/officeDocument/2006/relationships/tags" Target="../tags/tag49.xml"/><Relationship Id="rId57" Type="http://schemas.openxmlformats.org/officeDocument/2006/relationships/tags" Target="../tags/tag57.xml"/><Relationship Id="rId106" Type="http://schemas.openxmlformats.org/officeDocument/2006/relationships/tags" Target="../tags/tag106.xml"/><Relationship Id="rId114" Type="http://schemas.openxmlformats.org/officeDocument/2006/relationships/tags" Target="../tags/tag114.xml"/><Relationship Id="rId119" Type="http://schemas.openxmlformats.org/officeDocument/2006/relationships/tags" Target="../tags/tag119.xml"/><Relationship Id="rId127" Type="http://schemas.openxmlformats.org/officeDocument/2006/relationships/tags" Target="../tags/tag127.xml"/><Relationship Id="rId10" Type="http://schemas.openxmlformats.org/officeDocument/2006/relationships/tags" Target="../tags/tag10.xml"/><Relationship Id="rId31" Type="http://schemas.openxmlformats.org/officeDocument/2006/relationships/tags" Target="../tags/tag31.xml"/><Relationship Id="rId44" Type="http://schemas.openxmlformats.org/officeDocument/2006/relationships/tags" Target="../tags/tag44.xml"/><Relationship Id="rId52" Type="http://schemas.openxmlformats.org/officeDocument/2006/relationships/tags" Target="../tags/tag52.xml"/><Relationship Id="rId60" Type="http://schemas.openxmlformats.org/officeDocument/2006/relationships/tags" Target="../tags/tag60.xml"/><Relationship Id="rId65" Type="http://schemas.openxmlformats.org/officeDocument/2006/relationships/tags" Target="../tags/tag65.xml"/><Relationship Id="rId73" Type="http://schemas.openxmlformats.org/officeDocument/2006/relationships/tags" Target="../tags/tag73.xml"/><Relationship Id="rId78" Type="http://schemas.openxmlformats.org/officeDocument/2006/relationships/tags" Target="../tags/tag78.xml"/><Relationship Id="rId81" Type="http://schemas.openxmlformats.org/officeDocument/2006/relationships/tags" Target="../tags/tag81.xml"/><Relationship Id="rId86" Type="http://schemas.openxmlformats.org/officeDocument/2006/relationships/tags" Target="../tags/tag86.xml"/><Relationship Id="rId94" Type="http://schemas.openxmlformats.org/officeDocument/2006/relationships/tags" Target="../tags/tag94.xml"/><Relationship Id="rId99" Type="http://schemas.openxmlformats.org/officeDocument/2006/relationships/tags" Target="../tags/tag99.xml"/><Relationship Id="rId101" Type="http://schemas.openxmlformats.org/officeDocument/2006/relationships/tags" Target="../tags/tag101.xml"/><Relationship Id="rId122" Type="http://schemas.openxmlformats.org/officeDocument/2006/relationships/tags" Target="../tags/tag122.xml"/><Relationship Id="rId130" Type="http://schemas.openxmlformats.org/officeDocument/2006/relationships/tags" Target="../tags/tag130.xml"/><Relationship Id="rId135" Type="http://schemas.openxmlformats.org/officeDocument/2006/relationships/tags" Target="../tags/tag135.xml"/><Relationship Id="rId143" Type="http://schemas.openxmlformats.org/officeDocument/2006/relationships/tags" Target="../tags/tag143.xml"/><Relationship Id="rId148" Type="http://schemas.openxmlformats.org/officeDocument/2006/relationships/tags" Target="../tags/tag148.xml"/><Relationship Id="rId151" Type="http://schemas.openxmlformats.org/officeDocument/2006/relationships/tags" Target="../tags/tag151.xml"/><Relationship Id="rId156" Type="http://schemas.openxmlformats.org/officeDocument/2006/relationships/tags" Target="../tags/tag156.xml"/><Relationship Id="rId164" Type="http://schemas.openxmlformats.org/officeDocument/2006/relationships/tags" Target="../tags/tag164.xml"/><Relationship Id="rId169" Type="http://schemas.openxmlformats.org/officeDocument/2006/relationships/tags" Target="../tags/tag169.xml"/><Relationship Id="rId4" Type="http://schemas.openxmlformats.org/officeDocument/2006/relationships/tags" Target="../tags/tag4.xml"/><Relationship Id="rId9" Type="http://schemas.openxmlformats.org/officeDocument/2006/relationships/tags" Target="../tags/tag9.xml"/><Relationship Id="rId172" Type="http://schemas.openxmlformats.org/officeDocument/2006/relationships/tags" Target="../tags/tag172.xml"/><Relationship Id="rId13" Type="http://schemas.openxmlformats.org/officeDocument/2006/relationships/tags" Target="../tags/tag13.xml"/><Relationship Id="rId18" Type="http://schemas.openxmlformats.org/officeDocument/2006/relationships/tags" Target="../tags/tag18.xml"/><Relationship Id="rId39" Type="http://schemas.openxmlformats.org/officeDocument/2006/relationships/tags" Target="../tags/tag39.xml"/><Relationship Id="rId109" Type="http://schemas.openxmlformats.org/officeDocument/2006/relationships/tags" Target="../tags/tag109.xml"/><Relationship Id="rId34" Type="http://schemas.openxmlformats.org/officeDocument/2006/relationships/tags" Target="../tags/tag34.xml"/><Relationship Id="rId50" Type="http://schemas.openxmlformats.org/officeDocument/2006/relationships/tags" Target="../tags/tag50.xml"/><Relationship Id="rId55" Type="http://schemas.openxmlformats.org/officeDocument/2006/relationships/tags" Target="../tags/tag55.xml"/><Relationship Id="rId76" Type="http://schemas.openxmlformats.org/officeDocument/2006/relationships/tags" Target="../tags/tag76.xml"/><Relationship Id="rId97" Type="http://schemas.openxmlformats.org/officeDocument/2006/relationships/tags" Target="../tags/tag97.xml"/><Relationship Id="rId104" Type="http://schemas.openxmlformats.org/officeDocument/2006/relationships/tags" Target="../tags/tag104.xml"/><Relationship Id="rId120" Type="http://schemas.openxmlformats.org/officeDocument/2006/relationships/tags" Target="../tags/tag120.xml"/><Relationship Id="rId125" Type="http://schemas.openxmlformats.org/officeDocument/2006/relationships/tags" Target="../tags/tag125.xml"/><Relationship Id="rId141" Type="http://schemas.openxmlformats.org/officeDocument/2006/relationships/tags" Target="../tags/tag141.xml"/><Relationship Id="rId146" Type="http://schemas.openxmlformats.org/officeDocument/2006/relationships/tags" Target="../tags/tag146.xml"/><Relationship Id="rId167" Type="http://schemas.openxmlformats.org/officeDocument/2006/relationships/tags" Target="../tags/tag167.xml"/><Relationship Id="rId7" Type="http://schemas.openxmlformats.org/officeDocument/2006/relationships/tags" Target="../tags/tag7.xml"/><Relationship Id="rId71" Type="http://schemas.openxmlformats.org/officeDocument/2006/relationships/tags" Target="../tags/tag71.xml"/><Relationship Id="rId92" Type="http://schemas.openxmlformats.org/officeDocument/2006/relationships/tags" Target="../tags/tag92.xml"/><Relationship Id="rId162" Type="http://schemas.openxmlformats.org/officeDocument/2006/relationships/tags" Target="../tags/tag162.xml"/><Relationship Id="rId2" Type="http://schemas.openxmlformats.org/officeDocument/2006/relationships/tags" Target="../tags/tag2.xml"/><Relationship Id="rId29" Type="http://schemas.openxmlformats.org/officeDocument/2006/relationships/tags" Target="../tags/tag29.xml"/><Relationship Id="rId24" Type="http://schemas.openxmlformats.org/officeDocument/2006/relationships/tags" Target="../tags/tag24.xml"/><Relationship Id="rId40" Type="http://schemas.openxmlformats.org/officeDocument/2006/relationships/tags" Target="../tags/tag40.xml"/><Relationship Id="rId45" Type="http://schemas.openxmlformats.org/officeDocument/2006/relationships/tags" Target="../tags/tag45.xml"/><Relationship Id="rId66" Type="http://schemas.openxmlformats.org/officeDocument/2006/relationships/tags" Target="../tags/tag66.xml"/><Relationship Id="rId87" Type="http://schemas.openxmlformats.org/officeDocument/2006/relationships/tags" Target="../tags/tag87.xml"/><Relationship Id="rId110" Type="http://schemas.openxmlformats.org/officeDocument/2006/relationships/tags" Target="../tags/tag110.xml"/><Relationship Id="rId115" Type="http://schemas.openxmlformats.org/officeDocument/2006/relationships/tags" Target="../tags/tag115.xml"/><Relationship Id="rId131" Type="http://schemas.openxmlformats.org/officeDocument/2006/relationships/tags" Target="../tags/tag131.xml"/><Relationship Id="rId136" Type="http://schemas.openxmlformats.org/officeDocument/2006/relationships/tags" Target="../tags/tag136.xml"/><Relationship Id="rId157" Type="http://schemas.openxmlformats.org/officeDocument/2006/relationships/tags" Target="../tags/tag157.xml"/><Relationship Id="rId61" Type="http://schemas.openxmlformats.org/officeDocument/2006/relationships/tags" Target="../tags/tag61.xml"/><Relationship Id="rId82" Type="http://schemas.openxmlformats.org/officeDocument/2006/relationships/tags" Target="../tags/tag82.xml"/><Relationship Id="rId152" Type="http://schemas.openxmlformats.org/officeDocument/2006/relationships/tags" Target="../tags/tag152.xml"/><Relationship Id="rId173" Type="http://schemas.openxmlformats.org/officeDocument/2006/relationships/slideLayout" Target="../slideLayouts/slideLayout7.xml"/><Relationship Id="rId19" Type="http://schemas.openxmlformats.org/officeDocument/2006/relationships/tags" Target="../tags/tag19.xml"/><Relationship Id="rId14" Type="http://schemas.openxmlformats.org/officeDocument/2006/relationships/tags" Target="../tags/tag14.xml"/><Relationship Id="rId30" Type="http://schemas.openxmlformats.org/officeDocument/2006/relationships/tags" Target="../tags/tag30.xml"/><Relationship Id="rId35" Type="http://schemas.openxmlformats.org/officeDocument/2006/relationships/tags" Target="../tags/tag35.xml"/><Relationship Id="rId56" Type="http://schemas.openxmlformats.org/officeDocument/2006/relationships/tags" Target="../tags/tag56.xml"/><Relationship Id="rId77" Type="http://schemas.openxmlformats.org/officeDocument/2006/relationships/tags" Target="../tags/tag77.xml"/><Relationship Id="rId100" Type="http://schemas.openxmlformats.org/officeDocument/2006/relationships/tags" Target="../tags/tag100.xml"/><Relationship Id="rId105" Type="http://schemas.openxmlformats.org/officeDocument/2006/relationships/tags" Target="../tags/tag105.xml"/><Relationship Id="rId126" Type="http://schemas.openxmlformats.org/officeDocument/2006/relationships/tags" Target="../tags/tag126.xml"/><Relationship Id="rId147" Type="http://schemas.openxmlformats.org/officeDocument/2006/relationships/tags" Target="../tags/tag147.xml"/><Relationship Id="rId168" Type="http://schemas.openxmlformats.org/officeDocument/2006/relationships/tags" Target="../tags/tag168.xml"/><Relationship Id="rId8" Type="http://schemas.openxmlformats.org/officeDocument/2006/relationships/tags" Target="../tags/tag8.xml"/><Relationship Id="rId51" Type="http://schemas.openxmlformats.org/officeDocument/2006/relationships/tags" Target="../tags/tag51.xml"/><Relationship Id="rId72" Type="http://schemas.openxmlformats.org/officeDocument/2006/relationships/tags" Target="../tags/tag72.xml"/><Relationship Id="rId93" Type="http://schemas.openxmlformats.org/officeDocument/2006/relationships/tags" Target="../tags/tag93.xml"/><Relationship Id="rId98" Type="http://schemas.openxmlformats.org/officeDocument/2006/relationships/tags" Target="../tags/tag98.xml"/><Relationship Id="rId121" Type="http://schemas.openxmlformats.org/officeDocument/2006/relationships/tags" Target="../tags/tag121.xml"/><Relationship Id="rId142" Type="http://schemas.openxmlformats.org/officeDocument/2006/relationships/tags" Target="../tags/tag142.xml"/><Relationship Id="rId163" Type="http://schemas.openxmlformats.org/officeDocument/2006/relationships/tags" Target="../tags/tag163.xml"/><Relationship Id="rId3" Type="http://schemas.openxmlformats.org/officeDocument/2006/relationships/tags" Target="../tags/tag3.xml"/><Relationship Id="rId25" Type="http://schemas.openxmlformats.org/officeDocument/2006/relationships/tags" Target="../tags/tag25.xml"/><Relationship Id="rId46" Type="http://schemas.openxmlformats.org/officeDocument/2006/relationships/tags" Target="../tags/tag46.xml"/><Relationship Id="rId67" Type="http://schemas.openxmlformats.org/officeDocument/2006/relationships/tags" Target="../tags/tag67.xml"/><Relationship Id="rId116" Type="http://schemas.openxmlformats.org/officeDocument/2006/relationships/tags" Target="../tags/tag116.xml"/><Relationship Id="rId137" Type="http://schemas.openxmlformats.org/officeDocument/2006/relationships/tags" Target="../tags/tag137.xml"/><Relationship Id="rId158" Type="http://schemas.openxmlformats.org/officeDocument/2006/relationships/tags" Target="../tags/tag158.xml"/><Relationship Id="rId20" Type="http://schemas.openxmlformats.org/officeDocument/2006/relationships/tags" Target="../tags/tag20.xml"/><Relationship Id="rId41" Type="http://schemas.openxmlformats.org/officeDocument/2006/relationships/tags" Target="../tags/tag41.xml"/><Relationship Id="rId62" Type="http://schemas.openxmlformats.org/officeDocument/2006/relationships/tags" Target="../tags/tag62.xml"/><Relationship Id="rId83" Type="http://schemas.openxmlformats.org/officeDocument/2006/relationships/tags" Target="../tags/tag83.xml"/><Relationship Id="rId88" Type="http://schemas.openxmlformats.org/officeDocument/2006/relationships/tags" Target="../tags/tag88.xml"/><Relationship Id="rId111" Type="http://schemas.openxmlformats.org/officeDocument/2006/relationships/tags" Target="../tags/tag111.xml"/><Relationship Id="rId132" Type="http://schemas.openxmlformats.org/officeDocument/2006/relationships/tags" Target="../tags/tag132.xml"/><Relationship Id="rId153" Type="http://schemas.openxmlformats.org/officeDocument/2006/relationships/tags" Target="../tags/tag153.xml"/><Relationship Id="rId17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7905" y="1784100"/>
            <a:ext cx="9144000" cy="2387600"/>
          </a:xfrm>
        </p:spPr>
        <p:txBody>
          <a:bodyPr/>
          <a:lstStyle/>
          <a:p>
            <a:r>
              <a:rPr lang="en-GB" dirty="0" smtClean="0"/>
              <a:t>BI MI Programme</a:t>
            </a:r>
            <a:endParaRPr lang="en-GB" dirty="0"/>
          </a:p>
        </p:txBody>
      </p:sp>
    </p:spTree>
    <p:extLst>
      <p:ext uri="{BB962C8B-B14F-4D97-AF65-F5344CB8AC3E}">
        <p14:creationId xmlns:p14="http://schemas.microsoft.com/office/powerpoint/2010/main" val="1779305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88399"/>
            <a:ext cx="10515600" cy="1325563"/>
          </a:xfrm>
        </p:spPr>
        <p:txBody>
          <a:bodyPr/>
          <a:lstStyle/>
          <a:p>
            <a:r>
              <a:rPr lang="en-GB" dirty="0"/>
              <a:t>BI MI </a:t>
            </a:r>
            <a:r>
              <a:rPr lang="en-GB" dirty="0" smtClean="0"/>
              <a:t>Programme</a:t>
            </a:r>
            <a:br>
              <a:rPr lang="en-GB" dirty="0" smtClean="0"/>
            </a:br>
            <a:r>
              <a:rPr lang="en-GB" dirty="0" smtClean="0"/>
              <a:t>Benefits Map</a:t>
            </a: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047" y="1720183"/>
            <a:ext cx="10678753" cy="653953"/>
          </a:xfrm>
          <a:prstGeom prst="rect">
            <a:avLst/>
          </a:prstGeom>
        </p:spPr>
      </p:pic>
      <p:sp>
        <p:nvSpPr>
          <p:cNvPr id="6" name="Rectangle 5"/>
          <p:cNvSpPr/>
          <p:nvPr/>
        </p:nvSpPr>
        <p:spPr>
          <a:xfrm>
            <a:off x="8554453" y="2344972"/>
            <a:ext cx="818148" cy="1645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9215681" y="2274125"/>
            <a:ext cx="313840" cy="3353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3898231" y="3814011"/>
            <a:ext cx="3637150" cy="707886"/>
          </a:xfrm>
          <a:prstGeom prst="rect">
            <a:avLst/>
          </a:prstGeom>
          <a:noFill/>
        </p:spPr>
        <p:txBody>
          <a:bodyPr wrap="none" rtlCol="0">
            <a:spAutoFit/>
          </a:bodyPr>
          <a:lstStyle/>
          <a:p>
            <a:r>
              <a:rPr lang="en-GB" sz="4000" dirty="0" smtClean="0"/>
              <a:t>To be completed</a:t>
            </a:r>
            <a:endParaRPr lang="en-GB" sz="4000" dirty="0"/>
          </a:p>
        </p:txBody>
      </p:sp>
    </p:spTree>
    <p:extLst>
      <p:ext uri="{BB962C8B-B14F-4D97-AF65-F5344CB8AC3E}">
        <p14:creationId xmlns:p14="http://schemas.microsoft.com/office/powerpoint/2010/main" val="2711831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BI MI Programme</a:t>
            </a:r>
          </a:p>
        </p:txBody>
      </p:sp>
      <p:sp>
        <p:nvSpPr>
          <p:cNvPr id="3" name="Content Placeholder 2"/>
          <p:cNvSpPr>
            <a:spLocks noGrp="1"/>
          </p:cNvSpPr>
          <p:nvPr>
            <p:ph idx="1"/>
          </p:nvPr>
        </p:nvSpPr>
        <p:spPr>
          <a:xfrm>
            <a:off x="838200" y="1861720"/>
            <a:ext cx="10515600" cy="4351338"/>
          </a:xfrm>
        </p:spPr>
        <p:txBody>
          <a:bodyPr>
            <a:normAutofit fontScale="25000" lnSpcReduction="20000"/>
          </a:bodyPr>
          <a:lstStyle/>
          <a:p>
            <a:pPr marL="0" indent="0">
              <a:buNone/>
            </a:pPr>
            <a:r>
              <a:rPr lang="en-GB" sz="9600" b="1" u="sng" dirty="0" smtClean="0"/>
              <a:t>Risks</a:t>
            </a:r>
          </a:p>
          <a:p>
            <a:pPr marL="0" indent="0">
              <a:buNone/>
            </a:pPr>
            <a:endParaRPr lang="en-GB" sz="4800" dirty="0"/>
          </a:p>
          <a:p>
            <a:pPr marL="514350" indent="-514350">
              <a:buFont typeface="+mj-lt"/>
              <a:buAutoNum type="arabicPeriod"/>
            </a:pPr>
            <a:r>
              <a:rPr lang="en-GB" sz="7200" dirty="0"/>
              <a:t>Alignment with core systems migration work</a:t>
            </a:r>
            <a:endParaRPr lang="en-GB" sz="7200" dirty="0" smtClean="0"/>
          </a:p>
          <a:p>
            <a:pPr marL="514350" indent="-514350">
              <a:buFont typeface="+mj-lt"/>
              <a:buAutoNum type="arabicPeriod"/>
            </a:pPr>
            <a:r>
              <a:rPr lang="en-GB" sz="7200" dirty="0"/>
              <a:t>Expectations Around BI MI </a:t>
            </a:r>
            <a:r>
              <a:rPr lang="en-GB" sz="7200" dirty="0" smtClean="0"/>
              <a:t>Deliverables</a:t>
            </a:r>
          </a:p>
          <a:p>
            <a:pPr marL="514350" indent="-514350">
              <a:buFont typeface="+mj-lt"/>
              <a:buAutoNum type="arabicPeriod"/>
            </a:pPr>
            <a:r>
              <a:rPr lang="en-GB" sz="7200" dirty="0"/>
              <a:t>SME Design &amp; </a:t>
            </a:r>
            <a:r>
              <a:rPr lang="en-GB" sz="7200" dirty="0" smtClean="0"/>
              <a:t>Testing</a:t>
            </a:r>
          </a:p>
          <a:p>
            <a:pPr marL="514350" indent="-514350">
              <a:buFont typeface="+mj-lt"/>
              <a:buAutoNum type="arabicPeriod"/>
            </a:pPr>
            <a:r>
              <a:rPr lang="en-GB" sz="7200" dirty="0"/>
              <a:t>Ongoing </a:t>
            </a:r>
            <a:r>
              <a:rPr lang="en-GB" sz="7200" dirty="0" smtClean="0"/>
              <a:t>Funding</a:t>
            </a:r>
          </a:p>
          <a:p>
            <a:pPr marL="514350" indent="-514350">
              <a:buFont typeface="+mj-lt"/>
              <a:buAutoNum type="arabicPeriod"/>
            </a:pPr>
            <a:r>
              <a:rPr lang="fr-FR" sz="7200" dirty="0"/>
              <a:t>Service &amp; Production Management Support </a:t>
            </a:r>
            <a:r>
              <a:rPr lang="fr-FR" sz="7200" dirty="0" smtClean="0"/>
              <a:t>Model</a:t>
            </a:r>
          </a:p>
          <a:p>
            <a:pPr marL="514350" indent="-514350">
              <a:buFont typeface="+mj-lt"/>
              <a:buAutoNum type="arabicPeriod"/>
            </a:pPr>
            <a:r>
              <a:rPr lang="en-GB" sz="7200" dirty="0"/>
              <a:t>IS Resource </a:t>
            </a:r>
            <a:r>
              <a:rPr lang="en-GB" sz="7200" dirty="0" smtClean="0"/>
              <a:t>Contention</a:t>
            </a:r>
          </a:p>
          <a:p>
            <a:pPr marL="514350" indent="-514350">
              <a:buFont typeface="+mj-lt"/>
              <a:buAutoNum type="arabicPeriod"/>
            </a:pPr>
            <a:r>
              <a:rPr lang="en-GB" sz="7200" dirty="0"/>
              <a:t>Recruitment </a:t>
            </a:r>
            <a:r>
              <a:rPr lang="en-GB" sz="7200" dirty="0" smtClean="0"/>
              <a:t>Challenges</a:t>
            </a:r>
          </a:p>
          <a:p>
            <a:pPr marL="514350" indent="-514350">
              <a:buFont typeface="+mj-lt"/>
              <a:buAutoNum type="arabicPeriod"/>
            </a:pPr>
            <a:r>
              <a:rPr lang="en-GB" sz="7200" dirty="0" err="1"/>
              <a:t>Hypergeneralised</a:t>
            </a:r>
            <a:r>
              <a:rPr lang="en-GB" sz="7200" dirty="0"/>
              <a:t> Data </a:t>
            </a:r>
            <a:r>
              <a:rPr lang="en-GB" sz="7200" dirty="0" smtClean="0"/>
              <a:t>Model</a:t>
            </a:r>
          </a:p>
          <a:p>
            <a:pPr marL="514350" indent="-514350">
              <a:buFont typeface="+mj-lt"/>
              <a:buAutoNum type="arabicPeriod"/>
            </a:pPr>
            <a:r>
              <a:rPr lang="en-GB" sz="7200" dirty="0"/>
              <a:t>Budget Under </a:t>
            </a:r>
            <a:r>
              <a:rPr lang="en-GB" sz="7200" dirty="0" smtClean="0"/>
              <a:t>Utilisation</a:t>
            </a:r>
          </a:p>
          <a:p>
            <a:pPr marL="514350" indent="-514350">
              <a:buFont typeface="+mj-lt"/>
              <a:buAutoNum type="arabicPeriod"/>
            </a:pPr>
            <a:r>
              <a:rPr lang="en-GB" sz="7200" dirty="0"/>
              <a:t>Scope </a:t>
            </a:r>
            <a:r>
              <a:rPr lang="en-GB" sz="7200" dirty="0" smtClean="0"/>
              <a:t>Change</a:t>
            </a:r>
          </a:p>
          <a:p>
            <a:pPr marL="514350" indent="-514350">
              <a:buFont typeface="+mj-lt"/>
              <a:buAutoNum type="arabicPeriod"/>
            </a:pPr>
            <a:r>
              <a:rPr lang="en-GB" sz="7200" dirty="0"/>
              <a:t>Key People Single Points of Failure</a:t>
            </a:r>
            <a:endParaRPr lang="en-GB" sz="7200" dirty="0" smtClean="0"/>
          </a:p>
          <a:p>
            <a:pPr marL="514350" indent="-514350">
              <a:buFont typeface="+mj-lt"/>
              <a:buAutoNum type="arabicPeriod"/>
            </a:pPr>
            <a:endParaRPr lang="en-GB" dirty="0" smtClean="0"/>
          </a:p>
          <a:p>
            <a:pPr marL="514350" indent="-514350">
              <a:buFont typeface="+mj-lt"/>
              <a:buAutoNum type="arabicPeriod"/>
            </a:pPr>
            <a:endParaRPr lang="en-GB" dirty="0" smtClean="0"/>
          </a:p>
          <a:p>
            <a:pPr marL="0" indent="0">
              <a:buNone/>
            </a:pPr>
            <a:endParaRPr lang="en-GB" dirty="0" smtClean="0"/>
          </a:p>
          <a:p>
            <a:endParaRPr lang="en-GB" dirty="0" smtClean="0"/>
          </a:p>
          <a:p>
            <a:endParaRPr lang="en-GB" dirty="0" smtClean="0"/>
          </a:p>
          <a:p>
            <a:endParaRPr lang="en-GB" dirty="0" smtClean="0"/>
          </a:p>
          <a:p>
            <a:pPr marL="0" indent="0">
              <a:buNone/>
            </a:pPr>
            <a:endParaRPr lang="en-GB" dirty="0"/>
          </a:p>
          <a:p>
            <a:endParaRPr lang="en-GB" dirty="0"/>
          </a:p>
        </p:txBody>
      </p:sp>
    </p:spTree>
    <p:extLst>
      <p:ext uri="{BB962C8B-B14F-4D97-AF65-F5344CB8AC3E}">
        <p14:creationId xmlns:p14="http://schemas.microsoft.com/office/powerpoint/2010/main" val="4025382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0073" y="1931321"/>
            <a:ext cx="9107905" cy="4247317"/>
          </a:xfrm>
          <a:prstGeom prst="rect">
            <a:avLst/>
          </a:prstGeom>
          <a:noFill/>
        </p:spPr>
        <p:txBody>
          <a:bodyPr wrap="square" rtlCol="0">
            <a:spAutoFit/>
          </a:bodyPr>
          <a:lstStyle/>
          <a:p>
            <a:r>
              <a:rPr lang="en-GB" dirty="0" smtClean="0"/>
              <a:t>Broadly what’s going to be happening over 3 monthly chunks.</a:t>
            </a:r>
          </a:p>
          <a:p>
            <a:endParaRPr lang="en-GB" dirty="0" smtClean="0"/>
          </a:p>
          <a:p>
            <a:r>
              <a:rPr lang="en-GB" dirty="0" smtClean="0"/>
              <a:t>What are the major milestones being achieved/major progress?</a:t>
            </a:r>
          </a:p>
          <a:p>
            <a:r>
              <a:rPr lang="en-GB" dirty="0" smtClean="0"/>
              <a:t>HR dates?</a:t>
            </a:r>
          </a:p>
          <a:p>
            <a:r>
              <a:rPr lang="en-GB" dirty="0" smtClean="0"/>
              <a:t>Finance dates - early &amp; late ?</a:t>
            </a:r>
          </a:p>
          <a:p>
            <a:r>
              <a:rPr lang="en-GB" dirty="0" smtClean="0"/>
              <a:t>Bedding in periods?</a:t>
            </a:r>
          </a:p>
          <a:p>
            <a:r>
              <a:rPr lang="en-GB" dirty="0" smtClean="0"/>
              <a:t>Hooking up new data feeds matching old with new connections when?</a:t>
            </a:r>
          </a:p>
          <a:p>
            <a:endParaRPr lang="en-GB" dirty="0" smtClean="0"/>
          </a:p>
          <a:p>
            <a:r>
              <a:rPr lang="en-GB" dirty="0" smtClean="0"/>
              <a:t>Four blobs on a timeline should do it.</a:t>
            </a:r>
          </a:p>
          <a:p>
            <a:endParaRPr lang="en-GB" dirty="0"/>
          </a:p>
          <a:p>
            <a:r>
              <a:rPr lang="en-GB" dirty="0" smtClean="0"/>
              <a:t>Old one on next slide but could be much simpler.</a:t>
            </a:r>
          </a:p>
          <a:p>
            <a:endParaRPr lang="en-GB" dirty="0" smtClean="0"/>
          </a:p>
          <a:p>
            <a:endParaRPr lang="en-GB" dirty="0" smtClean="0"/>
          </a:p>
          <a:p>
            <a:endParaRPr lang="en-GB" dirty="0" smtClean="0"/>
          </a:p>
          <a:p>
            <a:endParaRPr lang="en-GB" dirty="0"/>
          </a:p>
        </p:txBody>
      </p:sp>
      <p:sp>
        <p:nvSpPr>
          <p:cNvPr id="4" name="Title 1"/>
          <p:cNvSpPr txBox="1">
            <a:spLocks/>
          </p:cNvSpPr>
          <p:nvPr/>
        </p:nvSpPr>
        <p:spPr>
          <a:xfrm>
            <a:off x="790073" y="32903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smtClean="0"/>
              <a:t>BI MI Programme</a:t>
            </a:r>
          </a:p>
          <a:p>
            <a:r>
              <a:rPr lang="en-GB" dirty="0" smtClean="0"/>
              <a:t>Plan</a:t>
            </a:r>
            <a:endParaRPr lang="en-GB" dirty="0"/>
          </a:p>
        </p:txBody>
      </p:sp>
    </p:spTree>
    <p:extLst>
      <p:ext uri="{BB962C8B-B14F-4D97-AF65-F5344CB8AC3E}">
        <p14:creationId xmlns:p14="http://schemas.microsoft.com/office/powerpoint/2010/main" val="2478161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289" name="OTLSHAPE_M_013af4c87699468494b9002c1c60d712_Connector1"/>
          <p:cNvCxnSpPr/>
          <p:nvPr>
            <p:custDataLst>
              <p:tags r:id="rId2"/>
            </p:custDataLst>
          </p:nvPr>
        </p:nvCxnSpPr>
        <p:spPr>
          <a:xfrm>
            <a:off x="3151401" y="1370446"/>
            <a:ext cx="0" cy="448522"/>
          </a:xfrm>
          <a:prstGeom prst="line">
            <a:avLst/>
          </a:prstGeom>
          <a:ln w="9525" cap="flat" cmpd="sng" algn="ctr">
            <a:solidFill>
              <a:srgbClr val="0072BC">
                <a:alpha val="49804"/>
              </a:srgb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88" name="OTLSHAPE_M_fd26577681c941ecbc7d196475c9cb2f_Connector1"/>
          <p:cNvCxnSpPr/>
          <p:nvPr>
            <p:custDataLst>
              <p:tags r:id="rId3"/>
            </p:custDataLst>
          </p:nvPr>
        </p:nvCxnSpPr>
        <p:spPr>
          <a:xfrm>
            <a:off x="5094895" y="905203"/>
            <a:ext cx="0" cy="913765"/>
          </a:xfrm>
          <a:prstGeom prst="line">
            <a:avLst/>
          </a:prstGeom>
          <a:ln w="9525" cap="flat" cmpd="sng" algn="ctr">
            <a:solidFill>
              <a:srgbClr val="0072BC">
                <a:alpha val="49804"/>
              </a:srgb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87" name="OTLSHAPE_M_7439ab4f5a6545e88ea26ce186e5c84b_Connector1"/>
          <p:cNvCxnSpPr/>
          <p:nvPr>
            <p:custDataLst>
              <p:tags r:id="rId4"/>
            </p:custDataLst>
          </p:nvPr>
        </p:nvCxnSpPr>
        <p:spPr>
          <a:xfrm>
            <a:off x="8404853" y="439960"/>
            <a:ext cx="0" cy="1379008"/>
          </a:xfrm>
          <a:prstGeom prst="line">
            <a:avLst/>
          </a:prstGeom>
          <a:ln w="9525" cap="flat" cmpd="sng" algn="ctr">
            <a:solidFill>
              <a:srgbClr val="0072BC">
                <a:alpha val="49804"/>
              </a:srgb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86" name="OTLSHAPE_M_d791a131fba94c87b857fa8539df1756_Connector1"/>
          <p:cNvCxnSpPr/>
          <p:nvPr>
            <p:custDataLst>
              <p:tags r:id="rId5"/>
            </p:custDataLst>
          </p:nvPr>
        </p:nvCxnSpPr>
        <p:spPr>
          <a:xfrm>
            <a:off x="8769275" y="905203"/>
            <a:ext cx="0" cy="913765"/>
          </a:xfrm>
          <a:prstGeom prst="line">
            <a:avLst/>
          </a:prstGeom>
          <a:ln w="9525" cap="flat" cmpd="sng" algn="ctr">
            <a:solidFill>
              <a:srgbClr val="1F497E"/>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85" name="OTLSHAPE_M_7fb2494711d74419b6a38aa6e748887d_Connector1"/>
          <p:cNvCxnSpPr/>
          <p:nvPr>
            <p:custDataLst>
              <p:tags r:id="rId6"/>
            </p:custDataLst>
          </p:nvPr>
        </p:nvCxnSpPr>
        <p:spPr>
          <a:xfrm>
            <a:off x="9012188" y="1370446"/>
            <a:ext cx="0" cy="448522"/>
          </a:xfrm>
          <a:prstGeom prst="line">
            <a:avLst/>
          </a:prstGeom>
          <a:ln w="9525" cap="flat" cmpd="sng" algn="ctr">
            <a:solidFill>
              <a:srgbClr val="1F497E"/>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84" name="OTLSHAPE_M_cbf1016631f2420389f42f476db5de03_Connector1"/>
          <p:cNvCxnSpPr/>
          <p:nvPr>
            <p:custDataLst>
              <p:tags r:id="rId7"/>
            </p:custDataLst>
          </p:nvPr>
        </p:nvCxnSpPr>
        <p:spPr>
          <a:xfrm>
            <a:off x="5216341" y="1370446"/>
            <a:ext cx="0" cy="448522"/>
          </a:xfrm>
          <a:prstGeom prst="line">
            <a:avLst/>
          </a:prstGeom>
          <a:ln w="9525" cap="flat" cmpd="sng" algn="ctr">
            <a:solidFill>
              <a:srgbClr val="0072BC">
                <a:alpha val="49804"/>
              </a:srgb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57" name="OTLSHAPE_TB_00000000000000000000000000000000_LeftEndCaps" hidden="1"/>
          <p:cNvSpPr txBox="1"/>
          <p:nvPr>
            <p:custDataLst>
              <p:tags r:id="rId8"/>
            </p:custDataLst>
          </p:nvPr>
        </p:nvSpPr>
        <p:spPr>
          <a:xfrm>
            <a:off x="254000" y="3098969"/>
            <a:ext cx="469900" cy="279061"/>
          </a:xfrm>
          <a:prstGeom prst="rect">
            <a:avLst/>
          </a:prstGeom>
          <a:noFill/>
        </p:spPr>
        <p:txBody>
          <a:bodyPr vert="horz" wrap="none" lIns="0" tIns="0" rIns="0" bIns="0" rtlCol="0" anchor="ctr" anchorCtr="0">
            <a:spAutoFit/>
          </a:bodyPr>
          <a:lstStyle/>
          <a:p>
            <a:pPr algn="ctr"/>
            <a:r>
              <a:rPr lang="en-GB" b="1" smtClean="0">
                <a:solidFill>
                  <a:schemeClr val="accent2"/>
                </a:solidFill>
                <a:latin typeface="Calibri" panose="020F0502020204030204" pitchFamily="34" charset="0"/>
              </a:rPr>
              <a:t>2018</a:t>
            </a:r>
            <a:endParaRPr lang="en-GB" b="1">
              <a:solidFill>
                <a:schemeClr val="accent2"/>
              </a:solidFill>
              <a:latin typeface="Calibri" panose="020F0502020204030204" pitchFamily="34" charset="0"/>
            </a:endParaRPr>
          </a:p>
        </p:txBody>
      </p:sp>
      <p:sp>
        <p:nvSpPr>
          <p:cNvPr id="6258" name="OTLSHAPE_TB_00000000000000000000000000000000_RightEndCaps"/>
          <p:cNvSpPr txBox="1"/>
          <p:nvPr>
            <p:custDataLst>
              <p:tags r:id="rId9"/>
            </p:custDataLst>
          </p:nvPr>
        </p:nvSpPr>
        <p:spPr>
          <a:xfrm>
            <a:off x="11484366" y="1869937"/>
            <a:ext cx="451662" cy="279061"/>
          </a:xfrm>
          <a:prstGeom prst="rect">
            <a:avLst/>
          </a:prstGeom>
          <a:noFill/>
        </p:spPr>
        <p:txBody>
          <a:bodyPr vert="horz" wrap="none" lIns="0" tIns="0" rIns="0" bIns="0" rtlCol="0" anchor="ctr" anchorCtr="0">
            <a:spAutoFit/>
          </a:bodyPr>
          <a:lstStyle/>
          <a:p>
            <a:pPr algn="ctr"/>
            <a:r>
              <a:rPr lang="en-GB" b="1" spc="-38" smtClean="0">
                <a:solidFill>
                  <a:schemeClr val="accent2"/>
                </a:solidFill>
                <a:latin typeface="Calibri" panose="020F0502020204030204" pitchFamily="34" charset="0"/>
              </a:rPr>
              <a:t>2019</a:t>
            </a:r>
            <a:endParaRPr lang="en-GB" b="1" spc="-38">
              <a:solidFill>
                <a:schemeClr val="accent2"/>
              </a:solidFill>
              <a:latin typeface="Calibri" panose="020F0502020204030204" pitchFamily="34" charset="0"/>
            </a:endParaRPr>
          </a:p>
        </p:txBody>
      </p:sp>
      <p:sp>
        <p:nvSpPr>
          <p:cNvPr id="6259" name="OTLSHAPE_TB_00000000000000000000000000000000_ScaleContainer"/>
          <p:cNvSpPr/>
          <p:nvPr>
            <p:custDataLst>
              <p:tags r:id="rId10"/>
            </p:custDataLst>
          </p:nvPr>
        </p:nvSpPr>
        <p:spPr>
          <a:xfrm>
            <a:off x="854297" y="1818968"/>
            <a:ext cx="10515600" cy="381000"/>
          </a:xfrm>
          <a:prstGeom prst="roundRect">
            <a:avLst>
              <a:gd name="adj" fmla="val 100000"/>
            </a:avLst>
          </a:prstGeom>
          <a:gradFill flip="none" rotWithShape="1">
            <a:gsLst>
              <a:gs pos="0">
                <a:srgbClr val="44546A"/>
              </a:gs>
              <a:gs pos="0">
                <a:schemeClr val="dk2"/>
              </a:gs>
            </a:gsLst>
            <a:lin ang="5400000" scaled="1"/>
            <a:tileRect/>
          </a:gradFill>
          <a:ln w="12700" cap="flat" cmpd="sng" algn="ctr">
            <a:noFill/>
            <a:prstDash val="solid"/>
            <a:miter lim="800000"/>
          </a:ln>
          <a:effectLst>
            <a:reflection blurRad="6350" stA="50000" endA="300" endPos="55500" dist="50800" dir="5400000" sy="-100000" algn="bl" rotWithShape="0"/>
          </a:effectLst>
          <a:scene3d>
            <a:camera prst="orthographicFront"/>
            <a:lightRig rig="threePt" dir="t">
              <a:rot lat="0" lon="0" rev="8700000"/>
            </a:lightRig>
          </a:scene3d>
          <a:sp3d>
            <a:bevelT w="165100" h="1905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60" name="OTLSHAPE_TB_00000000000000000000000000000000_ElapsedTime"/>
          <p:cNvSpPr/>
          <p:nvPr>
            <p:custDataLst>
              <p:tags r:id="rId11"/>
            </p:custDataLst>
          </p:nvPr>
        </p:nvSpPr>
        <p:spPr>
          <a:xfrm>
            <a:off x="1019397" y="2123768"/>
            <a:ext cx="6527800" cy="76200"/>
          </a:xfrm>
          <a:prstGeom prst="roundRect">
            <a:avLst>
              <a:gd name="adj" fmla="val 10000000"/>
            </a:avLst>
          </a:prstGeom>
          <a:solidFill>
            <a:srgbClr val="FF0000">
              <a:alpha val="74902"/>
            </a:srgbClr>
          </a:solidFill>
          <a:ln w="12700" cap="flat" cmpd="sng" algn="ctr">
            <a:noFill/>
            <a:prstDash val="solid"/>
            <a:miter lim="800000"/>
          </a:ln>
          <a:effectLst/>
          <a:scene3d>
            <a:camera prst="orthographicFront"/>
            <a:lightRig rig="threePt" dir="t">
              <a:rot lat="0" lon="0" rev="0"/>
            </a:lightRig>
          </a:scene3d>
          <a:sp3d>
            <a:bevelT w="12700" h="139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61" name="OTLSHAPE_TB_00000000000000000000000000000000_TodayMarkerShape"/>
          <p:cNvSpPr/>
          <p:nvPr>
            <p:custDataLst>
              <p:tags r:id="rId12"/>
            </p:custDataLst>
          </p:nvPr>
        </p:nvSpPr>
        <p:spPr>
          <a:xfrm>
            <a:off x="7483559" y="2199968"/>
            <a:ext cx="114300" cy="127000"/>
          </a:xfrm>
          <a:prstGeom prst="triangle">
            <a:avLst/>
          </a:prstGeom>
          <a:solidFill>
            <a:srgbClr val="FF0000"/>
          </a:solidFill>
          <a:ln w="12700" cap="flat" cmpd="sng" algn="ctr">
            <a:noFill/>
            <a:prstDash val="solid"/>
            <a:miter lim="800000"/>
          </a:ln>
          <a:effectLst>
            <a:outerShdw>
              <a:scrgbClr r="0" g="0" b="0">
                <a:alpha val="50000"/>
              </a:scrgbClr>
            </a:outerShdw>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62" name="OTLSHAPE_TB_00000000000000000000000000000000_TodayMarkerText"/>
          <p:cNvSpPr txBox="1"/>
          <p:nvPr>
            <p:custDataLst>
              <p:tags r:id="rId13"/>
            </p:custDataLst>
          </p:nvPr>
        </p:nvSpPr>
        <p:spPr>
          <a:xfrm>
            <a:off x="7357859" y="2326968"/>
            <a:ext cx="368300" cy="186055"/>
          </a:xfrm>
          <a:prstGeom prst="rect">
            <a:avLst/>
          </a:prstGeom>
          <a:noFill/>
        </p:spPr>
        <p:txBody>
          <a:bodyPr vert="horz" wrap="none" lIns="0" tIns="0" rIns="0" bIns="0" rtlCol="0" anchor="ctr" anchorCtr="0">
            <a:spAutoFit/>
          </a:bodyPr>
          <a:lstStyle/>
          <a:p>
            <a:pPr algn="ctr"/>
            <a:r>
              <a:rPr lang="en-GB" sz="1200" spc="-12" smtClean="0">
                <a:solidFill>
                  <a:schemeClr val="dk1"/>
                </a:solidFill>
                <a:latin typeface="Calibri" panose="020F0502020204030204" pitchFamily="34" charset="0"/>
              </a:rPr>
              <a:t>Today</a:t>
            </a:r>
            <a:endParaRPr lang="en-GB" sz="1200" spc="-12">
              <a:solidFill>
                <a:schemeClr val="dk1"/>
              </a:solidFill>
              <a:latin typeface="Calibri" panose="020F0502020204030204" pitchFamily="34" charset="0"/>
            </a:endParaRPr>
          </a:p>
        </p:txBody>
      </p:sp>
      <p:sp>
        <p:nvSpPr>
          <p:cNvPr id="6263" name="OTLSHAPE_TB_00000000000000000000000000000000_TimescaleInterval1"/>
          <p:cNvSpPr txBox="1"/>
          <p:nvPr>
            <p:custDataLst>
              <p:tags r:id="rId14"/>
            </p:custDataLst>
          </p:nvPr>
        </p:nvSpPr>
        <p:spPr>
          <a:xfrm>
            <a:off x="1082897" y="1916441"/>
            <a:ext cx="211148" cy="186055"/>
          </a:xfrm>
          <a:prstGeom prst="rect">
            <a:avLst/>
          </a:prstGeom>
          <a:noFill/>
        </p:spPr>
        <p:txBody>
          <a:bodyPr vert="horz" wrap="none" lIns="0" tIns="0" rIns="0" bIns="0" rtlCol="0" anchor="ctr" anchorCtr="0">
            <a:noAutofit/>
          </a:bodyPr>
          <a:lstStyle/>
          <a:p>
            <a:r>
              <a:rPr lang="en-GB" sz="1200" spc="-22" smtClean="0">
                <a:solidFill>
                  <a:schemeClr val="lt1"/>
                </a:solidFill>
                <a:latin typeface="Calibri" panose="020F0502020204030204" pitchFamily="34" charset="0"/>
              </a:rPr>
              <a:t>Oct</a:t>
            </a:r>
            <a:endParaRPr lang="en-GB" sz="1200" spc="-22">
              <a:solidFill>
                <a:schemeClr val="lt1"/>
              </a:solidFill>
              <a:latin typeface="Calibri" panose="020F0502020204030204" pitchFamily="34" charset="0"/>
            </a:endParaRPr>
          </a:p>
        </p:txBody>
      </p:sp>
      <p:cxnSp>
        <p:nvCxnSpPr>
          <p:cNvPr id="6264" name="OTLSHAPE_TB_00000000000000000000000000000000_Separator1"/>
          <p:cNvCxnSpPr/>
          <p:nvPr>
            <p:custDataLst>
              <p:tags r:id="rId15"/>
            </p:custDataLst>
          </p:nvPr>
        </p:nvCxnSpPr>
        <p:spPr>
          <a:xfrm>
            <a:off x="1960767"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65" name="OTLSHAPE_TB_00000000000000000000000000000000_TimescaleInterval2"/>
          <p:cNvSpPr txBox="1"/>
          <p:nvPr>
            <p:custDataLst>
              <p:tags r:id="rId16"/>
            </p:custDataLst>
          </p:nvPr>
        </p:nvSpPr>
        <p:spPr>
          <a:xfrm>
            <a:off x="2024267" y="1916441"/>
            <a:ext cx="243978" cy="186055"/>
          </a:xfrm>
          <a:prstGeom prst="rect">
            <a:avLst/>
          </a:prstGeom>
          <a:noFill/>
        </p:spPr>
        <p:txBody>
          <a:bodyPr vert="horz" wrap="none" lIns="0" tIns="0" rIns="0" bIns="0" rtlCol="0" anchor="ctr" anchorCtr="0">
            <a:noAutofit/>
          </a:bodyPr>
          <a:lstStyle/>
          <a:p>
            <a:r>
              <a:rPr lang="en-GB" sz="1200" spc="-20" smtClean="0">
                <a:solidFill>
                  <a:schemeClr val="lt1"/>
                </a:solidFill>
                <a:latin typeface="Calibri" panose="020F0502020204030204" pitchFamily="34" charset="0"/>
              </a:rPr>
              <a:t>Nov</a:t>
            </a:r>
            <a:endParaRPr lang="en-GB" sz="1200" spc="-20">
              <a:solidFill>
                <a:schemeClr val="lt1"/>
              </a:solidFill>
              <a:latin typeface="Calibri" panose="020F0502020204030204" pitchFamily="34" charset="0"/>
            </a:endParaRPr>
          </a:p>
        </p:txBody>
      </p:sp>
      <p:cxnSp>
        <p:nvCxnSpPr>
          <p:cNvPr id="6266" name="OTLSHAPE_TB_00000000000000000000000000000000_Separator2"/>
          <p:cNvCxnSpPr/>
          <p:nvPr>
            <p:custDataLst>
              <p:tags r:id="rId17"/>
            </p:custDataLst>
          </p:nvPr>
        </p:nvCxnSpPr>
        <p:spPr>
          <a:xfrm>
            <a:off x="2871770"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67" name="OTLSHAPE_TB_00000000000000000000000000000000_TimescaleInterval3"/>
          <p:cNvSpPr txBox="1"/>
          <p:nvPr>
            <p:custDataLst>
              <p:tags r:id="rId18"/>
            </p:custDataLst>
          </p:nvPr>
        </p:nvSpPr>
        <p:spPr>
          <a:xfrm>
            <a:off x="2935271" y="1916441"/>
            <a:ext cx="231858" cy="186055"/>
          </a:xfrm>
          <a:prstGeom prst="rect">
            <a:avLst/>
          </a:prstGeom>
          <a:noFill/>
        </p:spPr>
        <p:txBody>
          <a:bodyPr vert="horz" wrap="none" lIns="0" tIns="0" rIns="0" bIns="0" rtlCol="0" anchor="ctr" anchorCtr="0">
            <a:noAutofit/>
          </a:bodyPr>
          <a:lstStyle/>
          <a:p>
            <a:r>
              <a:rPr lang="en-GB" sz="1200" spc="-22" smtClean="0">
                <a:solidFill>
                  <a:schemeClr val="lt1"/>
                </a:solidFill>
                <a:latin typeface="Calibri" panose="020F0502020204030204" pitchFamily="34" charset="0"/>
              </a:rPr>
              <a:t>Dec</a:t>
            </a:r>
            <a:endParaRPr lang="en-GB" sz="1200" spc="-22">
              <a:solidFill>
                <a:schemeClr val="lt1"/>
              </a:solidFill>
              <a:latin typeface="Calibri" panose="020F0502020204030204" pitchFamily="34" charset="0"/>
            </a:endParaRPr>
          </a:p>
        </p:txBody>
      </p:sp>
      <p:cxnSp>
        <p:nvCxnSpPr>
          <p:cNvPr id="6268" name="OTLSHAPE_TB_00000000000000000000000000000000_Separator3"/>
          <p:cNvCxnSpPr/>
          <p:nvPr>
            <p:custDataLst>
              <p:tags r:id="rId19"/>
            </p:custDataLst>
          </p:nvPr>
        </p:nvCxnSpPr>
        <p:spPr>
          <a:xfrm>
            <a:off x="3813140"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69" name="OTLSHAPE_TB_00000000000000000000000000000000_TimescaleInterval4"/>
          <p:cNvSpPr txBox="1"/>
          <p:nvPr>
            <p:custDataLst>
              <p:tags r:id="rId20"/>
            </p:custDataLst>
          </p:nvPr>
        </p:nvSpPr>
        <p:spPr>
          <a:xfrm>
            <a:off x="3876641" y="1916441"/>
            <a:ext cx="304955" cy="186055"/>
          </a:xfrm>
          <a:prstGeom prst="rect">
            <a:avLst/>
          </a:prstGeom>
          <a:noFill/>
        </p:spPr>
        <p:txBody>
          <a:bodyPr vert="horz" wrap="none" lIns="0" tIns="0" rIns="0" bIns="0" rtlCol="0" anchor="ctr" anchorCtr="0">
            <a:noAutofit/>
          </a:bodyPr>
          <a:lstStyle/>
          <a:p>
            <a:r>
              <a:rPr lang="en-GB" sz="1200" spc="-20" smtClean="0">
                <a:solidFill>
                  <a:schemeClr val="lt1"/>
                </a:solidFill>
                <a:latin typeface="Calibri" panose="020F0502020204030204" pitchFamily="34" charset="0"/>
              </a:rPr>
              <a:t>2019</a:t>
            </a:r>
            <a:endParaRPr lang="en-GB" sz="1200" spc="-20">
              <a:solidFill>
                <a:schemeClr val="lt1"/>
              </a:solidFill>
              <a:latin typeface="Calibri" panose="020F0502020204030204" pitchFamily="34" charset="0"/>
            </a:endParaRPr>
          </a:p>
        </p:txBody>
      </p:sp>
      <p:cxnSp>
        <p:nvCxnSpPr>
          <p:cNvPr id="6270" name="OTLSHAPE_TB_00000000000000000000000000000000_Separator4"/>
          <p:cNvCxnSpPr/>
          <p:nvPr>
            <p:custDataLst>
              <p:tags r:id="rId21"/>
            </p:custDataLst>
          </p:nvPr>
        </p:nvCxnSpPr>
        <p:spPr>
          <a:xfrm>
            <a:off x="4754510"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71" name="OTLSHAPE_TB_00000000000000000000000000000000_TimescaleInterval5"/>
          <p:cNvSpPr txBox="1"/>
          <p:nvPr>
            <p:custDataLst>
              <p:tags r:id="rId22"/>
            </p:custDataLst>
          </p:nvPr>
        </p:nvSpPr>
        <p:spPr>
          <a:xfrm>
            <a:off x="4818011" y="1916441"/>
            <a:ext cx="219227" cy="186055"/>
          </a:xfrm>
          <a:prstGeom prst="rect">
            <a:avLst/>
          </a:prstGeom>
          <a:noFill/>
        </p:spPr>
        <p:txBody>
          <a:bodyPr vert="horz" wrap="none" lIns="0" tIns="0" rIns="0" bIns="0" rtlCol="0" anchor="ctr" anchorCtr="0">
            <a:noAutofit/>
          </a:bodyPr>
          <a:lstStyle/>
          <a:p>
            <a:r>
              <a:rPr lang="en-GB" sz="1200" spc="-18" smtClean="0">
                <a:solidFill>
                  <a:schemeClr val="lt1"/>
                </a:solidFill>
                <a:latin typeface="Calibri" panose="020F0502020204030204" pitchFamily="34" charset="0"/>
              </a:rPr>
              <a:t>Feb</a:t>
            </a:r>
            <a:endParaRPr lang="en-GB" sz="1200" spc="-18">
              <a:solidFill>
                <a:schemeClr val="lt1"/>
              </a:solidFill>
              <a:latin typeface="Calibri" panose="020F0502020204030204" pitchFamily="34" charset="0"/>
            </a:endParaRPr>
          </a:p>
        </p:txBody>
      </p:sp>
      <p:cxnSp>
        <p:nvCxnSpPr>
          <p:cNvPr id="6272" name="OTLSHAPE_TB_00000000000000000000000000000000_Separator5"/>
          <p:cNvCxnSpPr/>
          <p:nvPr>
            <p:custDataLst>
              <p:tags r:id="rId23"/>
            </p:custDataLst>
          </p:nvPr>
        </p:nvCxnSpPr>
        <p:spPr>
          <a:xfrm>
            <a:off x="5604780"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73" name="OTLSHAPE_TB_00000000000000000000000000000000_TimescaleInterval6"/>
          <p:cNvSpPr txBox="1"/>
          <p:nvPr>
            <p:custDataLst>
              <p:tags r:id="rId24"/>
            </p:custDataLst>
          </p:nvPr>
        </p:nvSpPr>
        <p:spPr>
          <a:xfrm>
            <a:off x="5668280" y="1916441"/>
            <a:ext cx="255776" cy="186055"/>
          </a:xfrm>
          <a:prstGeom prst="rect">
            <a:avLst/>
          </a:prstGeom>
          <a:noFill/>
        </p:spPr>
        <p:txBody>
          <a:bodyPr vert="horz" wrap="none" lIns="0" tIns="0" rIns="0" bIns="0" rtlCol="0" anchor="ctr" anchorCtr="0">
            <a:noAutofit/>
          </a:bodyPr>
          <a:lstStyle/>
          <a:p>
            <a:r>
              <a:rPr lang="en-GB" sz="1200" spc="-18" smtClean="0">
                <a:solidFill>
                  <a:schemeClr val="lt1"/>
                </a:solidFill>
                <a:latin typeface="Calibri" panose="020F0502020204030204" pitchFamily="34" charset="0"/>
              </a:rPr>
              <a:t>Mar</a:t>
            </a:r>
            <a:endParaRPr lang="en-GB" sz="1200" spc="-18">
              <a:solidFill>
                <a:schemeClr val="lt1"/>
              </a:solidFill>
              <a:latin typeface="Calibri" panose="020F0502020204030204" pitchFamily="34" charset="0"/>
            </a:endParaRPr>
          </a:p>
        </p:txBody>
      </p:sp>
      <p:cxnSp>
        <p:nvCxnSpPr>
          <p:cNvPr id="6274" name="OTLSHAPE_TB_00000000000000000000000000000000_Separator6"/>
          <p:cNvCxnSpPr/>
          <p:nvPr>
            <p:custDataLst>
              <p:tags r:id="rId25"/>
            </p:custDataLst>
          </p:nvPr>
        </p:nvCxnSpPr>
        <p:spPr>
          <a:xfrm>
            <a:off x="6546150"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75" name="OTLSHAPE_TB_00000000000000000000000000000000_TimescaleInterval7"/>
          <p:cNvSpPr txBox="1"/>
          <p:nvPr>
            <p:custDataLst>
              <p:tags r:id="rId26"/>
            </p:custDataLst>
          </p:nvPr>
        </p:nvSpPr>
        <p:spPr>
          <a:xfrm>
            <a:off x="6609650" y="1916441"/>
            <a:ext cx="219740" cy="186055"/>
          </a:xfrm>
          <a:prstGeom prst="rect">
            <a:avLst/>
          </a:prstGeom>
          <a:noFill/>
        </p:spPr>
        <p:txBody>
          <a:bodyPr vert="horz" wrap="none" lIns="0" tIns="0" rIns="0" bIns="0" rtlCol="0" anchor="ctr" anchorCtr="0">
            <a:noAutofit/>
          </a:bodyPr>
          <a:lstStyle/>
          <a:p>
            <a:r>
              <a:rPr lang="en-GB" sz="1200" spc="-18" smtClean="0">
                <a:solidFill>
                  <a:schemeClr val="lt1"/>
                </a:solidFill>
                <a:latin typeface="Calibri" panose="020F0502020204030204" pitchFamily="34" charset="0"/>
              </a:rPr>
              <a:t>Apr</a:t>
            </a:r>
            <a:endParaRPr lang="en-GB" sz="1200" spc="-18">
              <a:solidFill>
                <a:schemeClr val="lt1"/>
              </a:solidFill>
              <a:latin typeface="Calibri" panose="020F0502020204030204" pitchFamily="34" charset="0"/>
            </a:endParaRPr>
          </a:p>
        </p:txBody>
      </p:sp>
      <p:cxnSp>
        <p:nvCxnSpPr>
          <p:cNvPr id="6276" name="OTLSHAPE_TB_00000000000000000000000000000000_Separator7"/>
          <p:cNvCxnSpPr/>
          <p:nvPr>
            <p:custDataLst>
              <p:tags r:id="rId27"/>
            </p:custDataLst>
          </p:nvPr>
        </p:nvCxnSpPr>
        <p:spPr>
          <a:xfrm>
            <a:off x="7457153"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77" name="OTLSHAPE_TB_00000000000000000000000000000000_TimescaleInterval8"/>
          <p:cNvSpPr txBox="1"/>
          <p:nvPr>
            <p:custDataLst>
              <p:tags r:id="rId28"/>
            </p:custDataLst>
          </p:nvPr>
        </p:nvSpPr>
        <p:spPr>
          <a:xfrm>
            <a:off x="7520653" y="1916441"/>
            <a:ext cx="268150" cy="186055"/>
          </a:xfrm>
          <a:prstGeom prst="rect">
            <a:avLst/>
          </a:prstGeom>
          <a:noFill/>
        </p:spPr>
        <p:txBody>
          <a:bodyPr vert="horz" wrap="none" lIns="0" tIns="0" rIns="0" bIns="0" rtlCol="0" anchor="ctr" anchorCtr="0">
            <a:noAutofit/>
          </a:bodyPr>
          <a:lstStyle/>
          <a:p>
            <a:r>
              <a:rPr lang="en-GB" sz="1200" spc="-18" smtClean="0">
                <a:solidFill>
                  <a:schemeClr val="lt1"/>
                </a:solidFill>
                <a:latin typeface="Calibri" panose="020F0502020204030204" pitchFamily="34" charset="0"/>
              </a:rPr>
              <a:t>May</a:t>
            </a:r>
            <a:endParaRPr lang="en-GB" sz="1200" spc="-18">
              <a:solidFill>
                <a:schemeClr val="lt1"/>
              </a:solidFill>
              <a:latin typeface="Calibri" panose="020F0502020204030204" pitchFamily="34" charset="0"/>
            </a:endParaRPr>
          </a:p>
        </p:txBody>
      </p:sp>
      <p:cxnSp>
        <p:nvCxnSpPr>
          <p:cNvPr id="6278" name="OTLSHAPE_TB_00000000000000000000000000000000_Separator8"/>
          <p:cNvCxnSpPr/>
          <p:nvPr>
            <p:custDataLst>
              <p:tags r:id="rId29"/>
            </p:custDataLst>
          </p:nvPr>
        </p:nvCxnSpPr>
        <p:spPr>
          <a:xfrm>
            <a:off x="8398523"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79" name="OTLSHAPE_TB_00000000000000000000000000000000_TimescaleInterval9"/>
          <p:cNvSpPr txBox="1"/>
          <p:nvPr>
            <p:custDataLst>
              <p:tags r:id="rId30"/>
            </p:custDataLst>
          </p:nvPr>
        </p:nvSpPr>
        <p:spPr>
          <a:xfrm>
            <a:off x="8462024" y="1916441"/>
            <a:ext cx="206916" cy="186055"/>
          </a:xfrm>
          <a:prstGeom prst="rect">
            <a:avLst/>
          </a:prstGeom>
          <a:noFill/>
        </p:spPr>
        <p:txBody>
          <a:bodyPr vert="horz" wrap="none" lIns="0" tIns="0" rIns="0" bIns="0" rtlCol="0" anchor="ctr" anchorCtr="0">
            <a:noAutofit/>
          </a:bodyPr>
          <a:lstStyle/>
          <a:p>
            <a:r>
              <a:rPr lang="en-GB" sz="1200" spc="-18" smtClean="0">
                <a:solidFill>
                  <a:schemeClr val="lt1"/>
                </a:solidFill>
                <a:latin typeface="Calibri" panose="020F0502020204030204" pitchFamily="34" charset="0"/>
              </a:rPr>
              <a:t>Jun</a:t>
            </a:r>
            <a:endParaRPr lang="en-GB" sz="1200" spc="-18">
              <a:solidFill>
                <a:schemeClr val="lt1"/>
              </a:solidFill>
              <a:latin typeface="Calibri" panose="020F0502020204030204" pitchFamily="34" charset="0"/>
            </a:endParaRPr>
          </a:p>
        </p:txBody>
      </p:sp>
      <p:cxnSp>
        <p:nvCxnSpPr>
          <p:cNvPr id="6280" name="OTLSHAPE_TB_00000000000000000000000000000000_Separator9"/>
          <p:cNvCxnSpPr/>
          <p:nvPr>
            <p:custDataLst>
              <p:tags r:id="rId31"/>
            </p:custDataLst>
          </p:nvPr>
        </p:nvCxnSpPr>
        <p:spPr>
          <a:xfrm>
            <a:off x="9309526"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81" name="OTLSHAPE_TB_00000000000000000000000000000000_TimescaleInterval10"/>
          <p:cNvSpPr txBox="1"/>
          <p:nvPr>
            <p:custDataLst>
              <p:tags r:id="rId32"/>
            </p:custDataLst>
          </p:nvPr>
        </p:nvSpPr>
        <p:spPr>
          <a:xfrm>
            <a:off x="9373027" y="1916441"/>
            <a:ext cx="158185" cy="186055"/>
          </a:xfrm>
          <a:prstGeom prst="rect">
            <a:avLst/>
          </a:prstGeom>
          <a:noFill/>
        </p:spPr>
        <p:txBody>
          <a:bodyPr vert="horz" wrap="none" lIns="0" tIns="0" rIns="0" bIns="0" rtlCol="0" anchor="ctr" anchorCtr="0">
            <a:noAutofit/>
          </a:bodyPr>
          <a:lstStyle/>
          <a:p>
            <a:r>
              <a:rPr lang="en-GB" sz="1200" spc="-20" smtClean="0">
                <a:solidFill>
                  <a:schemeClr val="lt1"/>
                </a:solidFill>
                <a:latin typeface="Calibri" panose="020F0502020204030204" pitchFamily="34" charset="0"/>
              </a:rPr>
              <a:t>Jul</a:t>
            </a:r>
            <a:endParaRPr lang="en-GB" sz="1200" spc="-20">
              <a:solidFill>
                <a:schemeClr val="lt1"/>
              </a:solidFill>
              <a:latin typeface="Calibri" panose="020F0502020204030204" pitchFamily="34" charset="0"/>
            </a:endParaRPr>
          </a:p>
        </p:txBody>
      </p:sp>
      <p:cxnSp>
        <p:nvCxnSpPr>
          <p:cNvPr id="6282" name="OTLSHAPE_TB_00000000000000000000000000000000_Separator10"/>
          <p:cNvCxnSpPr/>
          <p:nvPr>
            <p:custDataLst>
              <p:tags r:id="rId33"/>
            </p:custDataLst>
          </p:nvPr>
        </p:nvCxnSpPr>
        <p:spPr>
          <a:xfrm>
            <a:off x="10250897" y="1882468"/>
            <a:ext cx="0" cy="254000"/>
          </a:xfrm>
          <a:prstGeom prst="line">
            <a:avLst/>
          </a:prstGeom>
          <a:ln w="635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83" name="OTLSHAPE_TB_00000000000000000000000000000000_TimescaleInterval11"/>
          <p:cNvSpPr txBox="1"/>
          <p:nvPr>
            <p:custDataLst>
              <p:tags r:id="rId34"/>
            </p:custDataLst>
          </p:nvPr>
        </p:nvSpPr>
        <p:spPr>
          <a:xfrm>
            <a:off x="10314397" y="1916441"/>
            <a:ext cx="241300" cy="186055"/>
          </a:xfrm>
          <a:prstGeom prst="rect">
            <a:avLst/>
          </a:prstGeom>
          <a:noFill/>
        </p:spPr>
        <p:txBody>
          <a:bodyPr vert="horz" wrap="none" lIns="0" tIns="0" rIns="0" bIns="0" rtlCol="0" anchor="ctr" anchorCtr="0">
            <a:noAutofit/>
          </a:bodyPr>
          <a:lstStyle/>
          <a:p>
            <a:r>
              <a:rPr lang="en-GB" sz="1200" spc="-20" smtClean="0">
                <a:solidFill>
                  <a:schemeClr val="lt1"/>
                </a:solidFill>
                <a:latin typeface="Calibri" panose="020F0502020204030204" pitchFamily="34" charset="0"/>
              </a:rPr>
              <a:t>Aug</a:t>
            </a:r>
            <a:endParaRPr lang="en-GB" sz="1200" spc="-20">
              <a:solidFill>
                <a:schemeClr val="lt1"/>
              </a:solidFill>
              <a:latin typeface="Calibri" panose="020F0502020204030204" pitchFamily="34" charset="0"/>
            </a:endParaRPr>
          </a:p>
        </p:txBody>
      </p:sp>
      <p:sp>
        <p:nvSpPr>
          <p:cNvPr id="6290" name="OTLSHAPE_M_cbf1016631f2420389f42f476db5de03_Title"/>
          <p:cNvSpPr txBox="1"/>
          <p:nvPr>
            <p:custDataLst>
              <p:tags r:id="rId35"/>
            </p:custDataLst>
          </p:nvPr>
        </p:nvSpPr>
        <p:spPr>
          <a:xfrm>
            <a:off x="5438591" y="1252125"/>
            <a:ext cx="1854200" cy="170519"/>
          </a:xfrm>
          <a:prstGeom prst="rect">
            <a:avLst/>
          </a:prstGeom>
          <a:noFill/>
        </p:spPr>
        <p:txBody>
          <a:bodyPr vert="horz" wrap="square" lIns="0" tIns="0" rIns="0" bIns="0" rtlCol="0" anchor="ctr" anchorCtr="0">
            <a:spAutoFit/>
          </a:bodyPr>
          <a:lstStyle/>
          <a:p>
            <a:pPr algn="ctr"/>
            <a:r>
              <a:rPr lang="en-GB" sz="1100" b="1" spc="-6" smtClean="0">
                <a:solidFill>
                  <a:schemeClr val="dk1"/>
                </a:solidFill>
                <a:latin typeface="Calibri" panose="020F0502020204030204" pitchFamily="34" charset="0"/>
              </a:rPr>
              <a:t>First Programme Board Meeting</a:t>
            </a:r>
            <a:endParaRPr lang="en-GB" sz="1100" b="1" spc="-6">
              <a:solidFill>
                <a:schemeClr val="dk1"/>
              </a:solidFill>
              <a:latin typeface="Calibri" panose="020F0502020204030204" pitchFamily="34" charset="0"/>
            </a:endParaRPr>
          </a:p>
        </p:txBody>
      </p:sp>
      <p:sp>
        <p:nvSpPr>
          <p:cNvPr id="6291" name="OTLSHAPE_M_cbf1016631f2420389f42f476db5de03_Date"/>
          <p:cNvSpPr txBox="1"/>
          <p:nvPr>
            <p:custDataLst>
              <p:tags r:id="rId36"/>
            </p:custDataLst>
          </p:nvPr>
        </p:nvSpPr>
        <p:spPr>
          <a:xfrm>
            <a:off x="5438591" y="1448043"/>
            <a:ext cx="431800" cy="155025"/>
          </a:xfrm>
          <a:prstGeom prst="rect">
            <a:avLst/>
          </a:prstGeom>
          <a:noFill/>
        </p:spPr>
        <p:txBody>
          <a:bodyPr vert="horz" wrap="square" lIns="0" tIns="0" rIns="0" bIns="0" rtlCol="0" anchor="ctr" anchorCtr="0">
            <a:spAutoFit/>
          </a:bodyPr>
          <a:lstStyle/>
          <a:p>
            <a:r>
              <a:rPr lang="en-GB" sz="1000" spc="-8" smtClean="0">
                <a:solidFill>
                  <a:schemeClr val="dk2"/>
                </a:solidFill>
                <a:latin typeface="Calibri" panose="020F0502020204030204" pitchFamily="34" charset="0"/>
              </a:rPr>
              <a:t>15/2/19</a:t>
            </a:r>
            <a:endParaRPr lang="en-GB" sz="1000" spc="-8">
              <a:solidFill>
                <a:schemeClr val="dk2"/>
              </a:solidFill>
              <a:latin typeface="Calibri" panose="020F0502020204030204" pitchFamily="34" charset="0"/>
            </a:endParaRPr>
          </a:p>
        </p:txBody>
      </p:sp>
      <p:sp>
        <p:nvSpPr>
          <p:cNvPr id="6292" name="OTLSHAPE_M_cbf1016631f2420389f42f476db5de03_Shape"/>
          <p:cNvSpPr/>
          <p:nvPr>
            <p:custDataLst>
              <p:tags r:id="rId37"/>
            </p:custDataLst>
          </p:nvPr>
        </p:nvSpPr>
        <p:spPr>
          <a:xfrm rot="16200000">
            <a:off x="5241741" y="1370446"/>
            <a:ext cx="165100" cy="165100"/>
          </a:xfrm>
          <a:prstGeom prst="flowChartMerge">
            <a:avLst/>
          </a:prstGeom>
          <a:solidFill>
            <a:srgbClr val="0072BC"/>
          </a:solidFill>
          <a:ln w="12700" cap="flat" cmpd="sng" algn="ctr">
            <a:noFill/>
            <a:prstDash val="solid"/>
            <a:miter lim="800000"/>
          </a:ln>
          <a:effectLst/>
          <a:scene3d>
            <a:camera prst="orthographicFront"/>
            <a:lightRig rig="threePt" dir="t"/>
          </a:scene3d>
          <a:sp3d>
            <a:bevelT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93" name="OTLSHAPE_M_7fb2494711d74419b6a38aa6e748887d_Title"/>
          <p:cNvSpPr txBox="1"/>
          <p:nvPr>
            <p:custDataLst>
              <p:tags r:id="rId38"/>
            </p:custDataLst>
          </p:nvPr>
        </p:nvSpPr>
        <p:spPr>
          <a:xfrm>
            <a:off x="9234438" y="1252125"/>
            <a:ext cx="1689100" cy="170519"/>
          </a:xfrm>
          <a:prstGeom prst="rect">
            <a:avLst/>
          </a:prstGeom>
          <a:noFill/>
        </p:spPr>
        <p:txBody>
          <a:bodyPr vert="horz" wrap="square" lIns="0" tIns="0" rIns="0" bIns="0" rtlCol="0" anchor="ctr" anchorCtr="0">
            <a:spAutoFit/>
          </a:bodyPr>
          <a:lstStyle/>
          <a:p>
            <a:pPr algn="ctr"/>
            <a:r>
              <a:rPr lang="en-GB" sz="1100" b="1" spc="-4" smtClean="0">
                <a:solidFill>
                  <a:schemeClr val="dk1"/>
                </a:solidFill>
                <a:latin typeface="Calibri" panose="020F0502020204030204" pitchFamily="34" charset="0"/>
              </a:rPr>
              <a:t>Digitisation - Analysis Output</a:t>
            </a:r>
            <a:endParaRPr lang="en-GB" sz="1100" b="1" spc="-4">
              <a:solidFill>
                <a:schemeClr val="dk1"/>
              </a:solidFill>
              <a:latin typeface="Calibri" panose="020F0502020204030204" pitchFamily="34" charset="0"/>
            </a:endParaRPr>
          </a:p>
        </p:txBody>
      </p:sp>
      <p:sp>
        <p:nvSpPr>
          <p:cNvPr id="6294" name="OTLSHAPE_M_7fb2494711d74419b6a38aa6e748887d_Date"/>
          <p:cNvSpPr txBox="1"/>
          <p:nvPr>
            <p:custDataLst>
              <p:tags r:id="rId39"/>
            </p:custDataLst>
          </p:nvPr>
        </p:nvSpPr>
        <p:spPr>
          <a:xfrm>
            <a:off x="9234438" y="1448043"/>
            <a:ext cx="431800" cy="155025"/>
          </a:xfrm>
          <a:prstGeom prst="rect">
            <a:avLst/>
          </a:prstGeom>
          <a:noFill/>
        </p:spPr>
        <p:txBody>
          <a:bodyPr vert="horz" wrap="square" lIns="0" tIns="0" rIns="0" bIns="0" rtlCol="0" anchor="ctr" anchorCtr="0">
            <a:spAutoFit/>
          </a:bodyPr>
          <a:lstStyle/>
          <a:p>
            <a:r>
              <a:rPr lang="en-GB" sz="1000" spc="-8" smtClean="0">
                <a:solidFill>
                  <a:schemeClr val="dk2"/>
                </a:solidFill>
                <a:latin typeface="Calibri" panose="020F0502020204030204" pitchFamily="34" charset="0"/>
              </a:rPr>
              <a:t>20/6/19</a:t>
            </a:r>
            <a:endParaRPr lang="en-GB" sz="1000" spc="-8">
              <a:solidFill>
                <a:schemeClr val="dk2"/>
              </a:solidFill>
              <a:latin typeface="Calibri" panose="020F0502020204030204" pitchFamily="34" charset="0"/>
            </a:endParaRPr>
          </a:p>
        </p:txBody>
      </p:sp>
      <p:sp>
        <p:nvSpPr>
          <p:cNvPr id="6295" name="OTLSHAPE_M_7fb2494711d74419b6a38aa6e748887d_Shape"/>
          <p:cNvSpPr/>
          <p:nvPr>
            <p:custDataLst>
              <p:tags r:id="rId40"/>
            </p:custDataLst>
          </p:nvPr>
        </p:nvSpPr>
        <p:spPr>
          <a:xfrm rot="16200000">
            <a:off x="9037588" y="1370446"/>
            <a:ext cx="165100" cy="165100"/>
          </a:xfrm>
          <a:prstGeom prst="flowChartMerge">
            <a:avLst/>
          </a:prstGeom>
          <a:solidFill>
            <a:schemeClr val="accent1"/>
          </a:solidFill>
          <a:ln w="12700" cap="flat" cmpd="sng" algn="ctr">
            <a:noFill/>
            <a:prstDash val="solid"/>
            <a:miter lim="800000"/>
          </a:ln>
          <a:effectLst/>
          <a:scene3d>
            <a:camera prst="orthographicFront"/>
            <a:lightRig rig="threePt" dir="t"/>
          </a:scene3d>
          <a:sp3d>
            <a:bevelT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96" name="OTLSHAPE_M_d791a131fba94c87b857fa8539df1756_Title"/>
          <p:cNvSpPr txBox="1"/>
          <p:nvPr>
            <p:custDataLst>
              <p:tags r:id="rId41"/>
            </p:custDataLst>
          </p:nvPr>
        </p:nvSpPr>
        <p:spPr>
          <a:xfrm>
            <a:off x="8991525" y="786881"/>
            <a:ext cx="2133600" cy="170519"/>
          </a:xfrm>
          <a:prstGeom prst="rect">
            <a:avLst/>
          </a:prstGeom>
          <a:noFill/>
        </p:spPr>
        <p:txBody>
          <a:bodyPr vert="horz" wrap="square" lIns="0" tIns="0" rIns="0" bIns="0" rtlCol="0" anchor="ctr" anchorCtr="0">
            <a:spAutoFit/>
          </a:bodyPr>
          <a:lstStyle/>
          <a:p>
            <a:pPr algn="ctr"/>
            <a:r>
              <a:rPr lang="en-GB" sz="1100" b="1" spc="-4" smtClean="0">
                <a:solidFill>
                  <a:schemeClr val="dk1"/>
                </a:solidFill>
                <a:latin typeface="Calibri" panose="020F0502020204030204" pitchFamily="34" charset="0"/>
              </a:rPr>
              <a:t>Collections as Data - Analysis Output</a:t>
            </a:r>
            <a:endParaRPr lang="en-GB" sz="1100" b="1" spc="-4">
              <a:solidFill>
                <a:schemeClr val="dk1"/>
              </a:solidFill>
              <a:latin typeface="Calibri" panose="020F0502020204030204" pitchFamily="34" charset="0"/>
            </a:endParaRPr>
          </a:p>
        </p:txBody>
      </p:sp>
      <p:sp>
        <p:nvSpPr>
          <p:cNvPr id="6297" name="OTLSHAPE_M_d791a131fba94c87b857fa8539df1756_Date"/>
          <p:cNvSpPr txBox="1"/>
          <p:nvPr>
            <p:custDataLst>
              <p:tags r:id="rId42"/>
            </p:custDataLst>
          </p:nvPr>
        </p:nvSpPr>
        <p:spPr>
          <a:xfrm>
            <a:off x="8991525" y="982800"/>
            <a:ext cx="431800" cy="155025"/>
          </a:xfrm>
          <a:prstGeom prst="rect">
            <a:avLst/>
          </a:prstGeom>
          <a:noFill/>
        </p:spPr>
        <p:txBody>
          <a:bodyPr vert="horz" wrap="square" lIns="0" tIns="0" rIns="0" bIns="0" rtlCol="0" anchor="ctr" anchorCtr="0">
            <a:spAutoFit/>
          </a:bodyPr>
          <a:lstStyle/>
          <a:p>
            <a:r>
              <a:rPr lang="en-GB" sz="1000" spc="-8" smtClean="0">
                <a:solidFill>
                  <a:schemeClr val="dk2"/>
                </a:solidFill>
                <a:latin typeface="Calibri" panose="020F0502020204030204" pitchFamily="34" charset="0"/>
              </a:rPr>
              <a:t>13/6/19</a:t>
            </a:r>
            <a:endParaRPr lang="en-GB" sz="1000" spc="-8">
              <a:solidFill>
                <a:schemeClr val="dk2"/>
              </a:solidFill>
              <a:latin typeface="Calibri" panose="020F0502020204030204" pitchFamily="34" charset="0"/>
            </a:endParaRPr>
          </a:p>
        </p:txBody>
      </p:sp>
      <p:sp>
        <p:nvSpPr>
          <p:cNvPr id="6298" name="OTLSHAPE_M_d791a131fba94c87b857fa8539df1756_Shape"/>
          <p:cNvSpPr/>
          <p:nvPr>
            <p:custDataLst>
              <p:tags r:id="rId43"/>
            </p:custDataLst>
          </p:nvPr>
        </p:nvSpPr>
        <p:spPr>
          <a:xfrm rot="16200000">
            <a:off x="8794675" y="905203"/>
            <a:ext cx="165100" cy="165100"/>
          </a:xfrm>
          <a:prstGeom prst="flowChartMerge">
            <a:avLst/>
          </a:prstGeom>
          <a:solidFill>
            <a:schemeClr val="accent1"/>
          </a:solidFill>
          <a:ln w="12700" cap="flat" cmpd="sng" algn="ctr">
            <a:noFill/>
            <a:prstDash val="solid"/>
            <a:miter lim="800000"/>
          </a:ln>
          <a:effectLst/>
          <a:scene3d>
            <a:camera prst="orthographicFront"/>
            <a:lightRig rig="threePt" dir="t"/>
          </a:scene3d>
          <a:sp3d>
            <a:bevelT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99" name="OTLSHAPE_M_7439ab4f5a6545e88ea26ce186e5c84b_Title"/>
          <p:cNvSpPr txBox="1"/>
          <p:nvPr>
            <p:custDataLst>
              <p:tags r:id="rId44"/>
            </p:custDataLst>
          </p:nvPr>
        </p:nvSpPr>
        <p:spPr>
          <a:xfrm>
            <a:off x="8627103" y="321638"/>
            <a:ext cx="1511300" cy="170519"/>
          </a:xfrm>
          <a:prstGeom prst="rect">
            <a:avLst/>
          </a:prstGeom>
          <a:noFill/>
        </p:spPr>
        <p:txBody>
          <a:bodyPr vert="horz" wrap="square" lIns="0" tIns="0" rIns="0" bIns="0" rtlCol="0" anchor="ctr" anchorCtr="0">
            <a:spAutoFit/>
          </a:bodyPr>
          <a:lstStyle/>
          <a:p>
            <a:pPr algn="ctr"/>
            <a:r>
              <a:rPr lang="en-GB" sz="1100" b="1" spc="-4" smtClean="0">
                <a:solidFill>
                  <a:schemeClr val="dk1"/>
                </a:solidFill>
                <a:latin typeface="Calibri" panose="020F0502020204030204" pitchFamily="34" charset="0"/>
              </a:rPr>
              <a:t>Programme Business Case</a:t>
            </a:r>
            <a:endParaRPr lang="en-GB" sz="1100" b="1" spc="-4">
              <a:solidFill>
                <a:schemeClr val="dk1"/>
              </a:solidFill>
              <a:latin typeface="Calibri" panose="020F0502020204030204" pitchFamily="34" charset="0"/>
            </a:endParaRPr>
          </a:p>
        </p:txBody>
      </p:sp>
      <p:sp>
        <p:nvSpPr>
          <p:cNvPr id="6300" name="OTLSHAPE_M_7439ab4f5a6545e88ea26ce186e5c84b_Date"/>
          <p:cNvSpPr txBox="1"/>
          <p:nvPr>
            <p:custDataLst>
              <p:tags r:id="rId45"/>
            </p:custDataLst>
          </p:nvPr>
        </p:nvSpPr>
        <p:spPr>
          <a:xfrm>
            <a:off x="8627103" y="517557"/>
            <a:ext cx="431800" cy="155025"/>
          </a:xfrm>
          <a:prstGeom prst="rect">
            <a:avLst/>
          </a:prstGeom>
          <a:noFill/>
        </p:spPr>
        <p:txBody>
          <a:bodyPr vert="horz" wrap="square" lIns="0" tIns="0" rIns="0" bIns="0" rtlCol="0" anchor="ctr" anchorCtr="0">
            <a:spAutoFit/>
          </a:bodyPr>
          <a:lstStyle/>
          <a:p>
            <a:r>
              <a:rPr lang="en-GB" sz="1000" spc="-8" smtClean="0">
                <a:solidFill>
                  <a:schemeClr val="dk2"/>
                </a:solidFill>
                <a:latin typeface="Calibri" panose="020F0502020204030204" pitchFamily="34" charset="0"/>
              </a:rPr>
              <a:t>31/5/19</a:t>
            </a:r>
            <a:endParaRPr lang="en-GB" sz="1000" spc="-8">
              <a:solidFill>
                <a:schemeClr val="dk2"/>
              </a:solidFill>
              <a:latin typeface="Calibri" panose="020F0502020204030204" pitchFamily="34" charset="0"/>
            </a:endParaRPr>
          </a:p>
        </p:txBody>
      </p:sp>
      <p:sp>
        <p:nvSpPr>
          <p:cNvPr id="6301" name="OTLSHAPE_M_7439ab4f5a6545e88ea26ce186e5c84b_Shape"/>
          <p:cNvSpPr/>
          <p:nvPr>
            <p:custDataLst>
              <p:tags r:id="rId46"/>
            </p:custDataLst>
          </p:nvPr>
        </p:nvSpPr>
        <p:spPr>
          <a:xfrm rot="16200000">
            <a:off x="8430253" y="439960"/>
            <a:ext cx="165100" cy="165100"/>
          </a:xfrm>
          <a:prstGeom prst="flowChartMerge">
            <a:avLst/>
          </a:prstGeom>
          <a:solidFill>
            <a:srgbClr val="0072BC"/>
          </a:solidFill>
          <a:ln w="12700" cap="flat" cmpd="sng" algn="ctr">
            <a:noFill/>
            <a:prstDash val="solid"/>
            <a:miter lim="800000"/>
          </a:ln>
          <a:effectLst/>
          <a:scene3d>
            <a:camera prst="orthographicFront"/>
            <a:lightRig rig="threePt" dir="t"/>
          </a:scene3d>
          <a:sp3d>
            <a:bevelT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02" name="OTLSHAPE_M_fd26577681c941ecbc7d196475c9cb2f_Title"/>
          <p:cNvSpPr txBox="1"/>
          <p:nvPr>
            <p:custDataLst>
              <p:tags r:id="rId47"/>
            </p:custDataLst>
          </p:nvPr>
        </p:nvSpPr>
        <p:spPr>
          <a:xfrm>
            <a:off x="5317145" y="786881"/>
            <a:ext cx="1828800" cy="170519"/>
          </a:xfrm>
          <a:prstGeom prst="rect">
            <a:avLst/>
          </a:prstGeom>
          <a:noFill/>
        </p:spPr>
        <p:txBody>
          <a:bodyPr vert="horz" wrap="square" lIns="0" tIns="0" rIns="0" bIns="0" rtlCol="0" anchor="ctr" anchorCtr="0">
            <a:spAutoFit/>
          </a:bodyPr>
          <a:lstStyle/>
          <a:p>
            <a:pPr algn="ctr"/>
            <a:r>
              <a:rPr lang="en-GB" sz="1100" b="1" spc="-6" smtClean="0">
                <a:solidFill>
                  <a:schemeClr val="dk1"/>
                </a:solidFill>
                <a:latin typeface="Calibri" panose="020F0502020204030204" pitchFamily="34" charset="0"/>
              </a:rPr>
              <a:t>Stakeholder Analysis Workshop</a:t>
            </a:r>
            <a:endParaRPr lang="en-GB" sz="1100" b="1" spc="-6">
              <a:solidFill>
                <a:schemeClr val="dk1"/>
              </a:solidFill>
              <a:latin typeface="Calibri" panose="020F0502020204030204" pitchFamily="34" charset="0"/>
            </a:endParaRPr>
          </a:p>
        </p:txBody>
      </p:sp>
      <p:sp>
        <p:nvSpPr>
          <p:cNvPr id="6303" name="OTLSHAPE_M_fd26577681c941ecbc7d196475c9cb2f_Date"/>
          <p:cNvSpPr txBox="1"/>
          <p:nvPr>
            <p:custDataLst>
              <p:tags r:id="rId48"/>
            </p:custDataLst>
          </p:nvPr>
        </p:nvSpPr>
        <p:spPr>
          <a:xfrm>
            <a:off x="5317145" y="982800"/>
            <a:ext cx="431800" cy="155025"/>
          </a:xfrm>
          <a:prstGeom prst="rect">
            <a:avLst/>
          </a:prstGeom>
          <a:noFill/>
        </p:spPr>
        <p:txBody>
          <a:bodyPr vert="horz" wrap="square" lIns="0" tIns="0" rIns="0" bIns="0" rtlCol="0" anchor="ctr" anchorCtr="0">
            <a:spAutoFit/>
          </a:bodyPr>
          <a:lstStyle/>
          <a:p>
            <a:r>
              <a:rPr lang="en-GB" sz="1000" spc="-8" smtClean="0">
                <a:solidFill>
                  <a:schemeClr val="dk2"/>
                </a:solidFill>
                <a:latin typeface="Calibri" panose="020F0502020204030204" pitchFamily="34" charset="0"/>
              </a:rPr>
              <a:t>12/2/19</a:t>
            </a:r>
            <a:endParaRPr lang="en-GB" sz="1000" spc="-8">
              <a:solidFill>
                <a:schemeClr val="dk2"/>
              </a:solidFill>
              <a:latin typeface="Calibri" panose="020F0502020204030204" pitchFamily="34" charset="0"/>
            </a:endParaRPr>
          </a:p>
        </p:txBody>
      </p:sp>
      <p:sp>
        <p:nvSpPr>
          <p:cNvPr id="6304" name="OTLSHAPE_M_fd26577681c941ecbc7d196475c9cb2f_Shape"/>
          <p:cNvSpPr/>
          <p:nvPr>
            <p:custDataLst>
              <p:tags r:id="rId49"/>
            </p:custDataLst>
          </p:nvPr>
        </p:nvSpPr>
        <p:spPr>
          <a:xfrm rot="16200000">
            <a:off x="5120295" y="905203"/>
            <a:ext cx="165100" cy="165100"/>
          </a:xfrm>
          <a:prstGeom prst="flowChartMerge">
            <a:avLst/>
          </a:prstGeom>
          <a:solidFill>
            <a:srgbClr val="0072BC"/>
          </a:solidFill>
          <a:ln w="12700" cap="flat" cmpd="sng" algn="ctr">
            <a:noFill/>
            <a:prstDash val="solid"/>
            <a:miter lim="800000"/>
          </a:ln>
          <a:effectLst/>
          <a:scene3d>
            <a:camera prst="orthographicFront"/>
            <a:lightRig rig="threePt" dir="t"/>
          </a:scene3d>
          <a:sp3d>
            <a:bevelT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05" name="OTLSHAPE_M_013af4c87699468494b9002c1c60d712_Title"/>
          <p:cNvSpPr txBox="1"/>
          <p:nvPr>
            <p:custDataLst>
              <p:tags r:id="rId50"/>
            </p:custDataLst>
          </p:nvPr>
        </p:nvSpPr>
        <p:spPr>
          <a:xfrm>
            <a:off x="3373650" y="1252125"/>
            <a:ext cx="1155700" cy="170519"/>
          </a:xfrm>
          <a:prstGeom prst="rect">
            <a:avLst/>
          </a:prstGeom>
          <a:noFill/>
        </p:spPr>
        <p:txBody>
          <a:bodyPr vert="horz" wrap="square" lIns="0" tIns="0" rIns="0" bIns="0" rtlCol="0" anchor="ctr" anchorCtr="0">
            <a:spAutoFit/>
          </a:bodyPr>
          <a:lstStyle/>
          <a:p>
            <a:pPr algn="ctr"/>
            <a:r>
              <a:rPr lang="en-GB" sz="1100" b="1" spc="-8" smtClean="0">
                <a:solidFill>
                  <a:schemeClr val="dk1"/>
                </a:solidFill>
                <a:latin typeface="Calibri" panose="020F0502020204030204" pitchFamily="34" charset="0"/>
              </a:rPr>
              <a:t>Initiate first tranche</a:t>
            </a:r>
            <a:endParaRPr lang="en-GB" sz="1100" b="1" spc="-8">
              <a:solidFill>
                <a:schemeClr val="dk1"/>
              </a:solidFill>
              <a:latin typeface="Calibri" panose="020F0502020204030204" pitchFamily="34" charset="0"/>
            </a:endParaRPr>
          </a:p>
        </p:txBody>
      </p:sp>
      <p:sp>
        <p:nvSpPr>
          <p:cNvPr id="6306" name="OTLSHAPE_M_013af4c87699468494b9002c1c60d712_Date"/>
          <p:cNvSpPr txBox="1"/>
          <p:nvPr>
            <p:custDataLst>
              <p:tags r:id="rId51"/>
            </p:custDataLst>
          </p:nvPr>
        </p:nvSpPr>
        <p:spPr>
          <a:xfrm>
            <a:off x="3373650" y="1448043"/>
            <a:ext cx="431800" cy="155025"/>
          </a:xfrm>
          <a:prstGeom prst="rect">
            <a:avLst/>
          </a:prstGeom>
          <a:noFill/>
        </p:spPr>
        <p:txBody>
          <a:bodyPr vert="horz" wrap="square" lIns="0" tIns="0" rIns="0" bIns="0" rtlCol="0" anchor="ctr" anchorCtr="0">
            <a:spAutoFit/>
          </a:bodyPr>
          <a:lstStyle/>
          <a:p>
            <a:r>
              <a:rPr lang="en-GB" sz="1000" spc="-8" smtClean="0">
                <a:solidFill>
                  <a:schemeClr val="dk2"/>
                </a:solidFill>
                <a:latin typeface="Calibri" panose="020F0502020204030204" pitchFamily="34" charset="0"/>
              </a:rPr>
              <a:t>9/12/18</a:t>
            </a:r>
            <a:endParaRPr lang="en-GB" sz="1000" spc="-8">
              <a:solidFill>
                <a:schemeClr val="dk2"/>
              </a:solidFill>
              <a:latin typeface="Calibri" panose="020F0502020204030204" pitchFamily="34" charset="0"/>
            </a:endParaRPr>
          </a:p>
        </p:txBody>
      </p:sp>
      <p:sp>
        <p:nvSpPr>
          <p:cNvPr id="6307" name="OTLSHAPE_M_013af4c87699468494b9002c1c60d712_Shape"/>
          <p:cNvSpPr/>
          <p:nvPr>
            <p:custDataLst>
              <p:tags r:id="rId52"/>
            </p:custDataLst>
          </p:nvPr>
        </p:nvSpPr>
        <p:spPr>
          <a:xfrm rot="16200000">
            <a:off x="3176801" y="1370446"/>
            <a:ext cx="165100" cy="165100"/>
          </a:xfrm>
          <a:prstGeom prst="flowChartMerge">
            <a:avLst/>
          </a:prstGeom>
          <a:solidFill>
            <a:srgbClr val="0072BC"/>
          </a:solidFill>
          <a:ln w="12700" cap="flat" cmpd="sng" algn="ctr">
            <a:noFill/>
            <a:prstDash val="solid"/>
            <a:miter lim="800000"/>
          </a:ln>
          <a:effectLst/>
          <a:scene3d>
            <a:camera prst="orthographicFront"/>
            <a:lightRig rig="threePt" dir="t"/>
          </a:scene3d>
          <a:sp3d>
            <a:bevelT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08" name="OTLSHAPE_T_9acfb88b8ae04e94bd96df50718df531_Shape"/>
          <p:cNvSpPr/>
          <p:nvPr>
            <p:custDataLst>
              <p:tags r:id="rId53"/>
            </p:custDataLst>
          </p:nvPr>
        </p:nvSpPr>
        <p:spPr>
          <a:xfrm>
            <a:off x="1049743" y="2716223"/>
            <a:ext cx="37465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09" name="OTLSHAPE_T_9acfb88b8ae04e94bd96df50718df531_ShapePercentage" hidden="1"/>
          <p:cNvSpPr/>
          <p:nvPr>
            <p:custDataLst>
              <p:tags r:id="rId54"/>
            </p:custDataLst>
          </p:nvPr>
        </p:nvSpPr>
        <p:spPr>
          <a:xfrm>
            <a:off x="1039911" y="39452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10" name="OTLSHAPE_T_9acfb88b8ae04e94bd96df50718df531_Duration" hidden="1"/>
          <p:cNvSpPr txBox="1"/>
          <p:nvPr>
            <p:custDataLst>
              <p:tags r:id="rId55"/>
            </p:custDataLst>
          </p:nvPr>
        </p:nvSpPr>
        <p:spPr>
          <a:xfrm>
            <a:off x="0" y="3945255"/>
            <a:ext cx="4572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123 days</a:t>
            </a:r>
            <a:endParaRPr lang="en-GB" sz="1000">
              <a:solidFill>
                <a:schemeClr val="accent2"/>
              </a:solidFill>
              <a:latin typeface="Calibri" panose="020F0502020204030204" pitchFamily="34" charset="0"/>
            </a:endParaRPr>
          </a:p>
        </p:txBody>
      </p:sp>
      <p:sp>
        <p:nvSpPr>
          <p:cNvPr id="6311" name="OTLSHAPE_T_9acfb88b8ae04e94bd96df50718df531_TextPercentage" hidden="1"/>
          <p:cNvSpPr txBox="1"/>
          <p:nvPr>
            <p:custDataLst>
              <p:tags r:id="rId56"/>
            </p:custDataLst>
          </p:nvPr>
        </p:nvSpPr>
        <p:spPr>
          <a:xfrm>
            <a:off x="0" y="41002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12" name="OTLSHAPE_T_9acfb88b8ae04e94bd96df50718df531_JoinedDate" hidden="1"/>
          <p:cNvSpPr txBox="1"/>
          <p:nvPr>
            <p:custDataLst>
              <p:tags r:id="rId57"/>
            </p:custDataLst>
          </p:nvPr>
        </p:nvSpPr>
        <p:spPr>
          <a:xfrm>
            <a:off x="0" y="41002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13" name="OTLSHAPE_T_9acfb88b8ae04e94bd96df50718df531_StartDate"/>
          <p:cNvSpPr txBox="1"/>
          <p:nvPr>
            <p:custDataLst>
              <p:tags r:id="rId58"/>
            </p:custDataLst>
          </p:nvPr>
        </p:nvSpPr>
        <p:spPr>
          <a:xfrm>
            <a:off x="578869" y="27403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1/10/18</a:t>
            </a:r>
            <a:endParaRPr lang="en-GB" sz="1000" spc="-8">
              <a:solidFill>
                <a:schemeClr val="dk2"/>
              </a:solidFill>
              <a:latin typeface="Calibri" panose="020F0502020204030204" pitchFamily="34" charset="0"/>
            </a:endParaRPr>
          </a:p>
        </p:txBody>
      </p:sp>
      <p:sp>
        <p:nvSpPr>
          <p:cNvPr id="6314" name="OTLSHAPE_T_9acfb88b8ae04e94bd96df50718df531_EndDate"/>
          <p:cNvSpPr txBox="1"/>
          <p:nvPr>
            <p:custDataLst>
              <p:tags r:id="rId59"/>
            </p:custDataLst>
          </p:nvPr>
        </p:nvSpPr>
        <p:spPr>
          <a:xfrm>
            <a:off x="4835656" y="2740311"/>
            <a:ext cx="368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1/2/19</a:t>
            </a:r>
            <a:endParaRPr lang="en-GB" sz="1000" spc="-8">
              <a:solidFill>
                <a:schemeClr val="dk2"/>
              </a:solidFill>
              <a:latin typeface="Calibri" panose="020F0502020204030204" pitchFamily="34" charset="0"/>
            </a:endParaRPr>
          </a:p>
        </p:txBody>
      </p:sp>
      <p:sp>
        <p:nvSpPr>
          <p:cNvPr id="6315" name="OTLSHAPE_T_9acfb88b8ae04e94bd96df50718df531_Title"/>
          <p:cNvSpPr txBox="1"/>
          <p:nvPr>
            <p:custDataLst>
              <p:tags r:id="rId60"/>
            </p:custDataLst>
          </p:nvPr>
        </p:nvSpPr>
        <p:spPr>
          <a:xfrm>
            <a:off x="1185866" y="2732564"/>
            <a:ext cx="3467100" cy="170519"/>
          </a:xfrm>
          <a:prstGeom prst="rect">
            <a:avLst/>
          </a:prstGeom>
          <a:noFill/>
        </p:spPr>
        <p:txBody>
          <a:bodyPr vert="horz" wrap="square" lIns="0" tIns="0" rIns="0" bIns="0" rtlCol="0" anchor="ctr" anchorCtr="0">
            <a:spAutoFit/>
          </a:bodyPr>
          <a:lstStyle/>
          <a:p>
            <a:pPr algn="ctr"/>
            <a:r>
              <a:rPr lang="en-GB" sz="1100" b="1" spc="-4" smtClean="0">
                <a:solidFill>
                  <a:schemeClr val="dk1"/>
                </a:solidFill>
                <a:latin typeface="Calibri" panose="020F0502020204030204" pitchFamily="34" charset="0"/>
              </a:rPr>
              <a:t>Scope &amp; Define Business Analysis Requirments - Digitisation</a:t>
            </a:r>
            <a:endParaRPr lang="en-GB" sz="1100" b="1" spc="-4">
              <a:solidFill>
                <a:schemeClr val="dk1"/>
              </a:solidFill>
              <a:latin typeface="Calibri" panose="020F0502020204030204" pitchFamily="34" charset="0"/>
            </a:endParaRPr>
          </a:p>
        </p:txBody>
      </p:sp>
      <p:sp>
        <p:nvSpPr>
          <p:cNvPr id="6316" name="OTLSHAPE_T_8ea659ef7b3f464e82c77f7fcbcc2911_Shape"/>
          <p:cNvSpPr/>
          <p:nvPr>
            <p:custDataLst>
              <p:tags r:id="rId61"/>
            </p:custDataLst>
          </p:nvPr>
        </p:nvSpPr>
        <p:spPr>
          <a:xfrm>
            <a:off x="1019397" y="2982923"/>
            <a:ext cx="37719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17" name="OTLSHAPE_T_8ea659ef7b3f464e82c77f7fcbcc2911_ShapePercentage" hidden="1"/>
          <p:cNvSpPr/>
          <p:nvPr>
            <p:custDataLst>
              <p:tags r:id="rId62"/>
            </p:custDataLst>
          </p:nvPr>
        </p:nvSpPr>
        <p:spPr>
          <a:xfrm>
            <a:off x="1009565" y="42119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18" name="OTLSHAPE_T_8ea659ef7b3f464e82c77f7fcbcc2911_Duration" hidden="1"/>
          <p:cNvSpPr txBox="1"/>
          <p:nvPr>
            <p:custDataLst>
              <p:tags r:id="rId63"/>
            </p:custDataLst>
          </p:nvPr>
        </p:nvSpPr>
        <p:spPr>
          <a:xfrm>
            <a:off x="0" y="4211955"/>
            <a:ext cx="4572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124 days</a:t>
            </a:r>
            <a:endParaRPr lang="en-GB" sz="1000">
              <a:solidFill>
                <a:schemeClr val="accent2"/>
              </a:solidFill>
              <a:latin typeface="Calibri" panose="020F0502020204030204" pitchFamily="34" charset="0"/>
            </a:endParaRPr>
          </a:p>
        </p:txBody>
      </p:sp>
      <p:sp>
        <p:nvSpPr>
          <p:cNvPr id="6319" name="OTLSHAPE_T_8ea659ef7b3f464e82c77f7fcbcc2911_TextPercentage" hidden="1"/>
          <p:cNvSpPr txBox="1"/>
          <p:nvPr>
            <p:custDataLst>
              <p:tags r:id="rId64"/>
            </p:custDataLst>
          </p:nvPr>
        </p:nvSpPr>
        <p:spPr>
          <a:xfrm>
            <a:off x="0" y="43669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20" name="OTLSHAPE_T_8ea659ef7b3f464e82c77f7fcbcc2911_JoinedDate" hidden="1"/>
          <p:cNvSpPr txBox="1"/>
          <p:nvPr>
            <p:custDataLst>
              <p:tags r:id="rId65"/>
            </p:custDataLst>
          </p:nvPr>
        </p:nvSpPr>
        <p:spPr>
          <a:xfrm>
            <a:off x="0" y="43669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21" name="OTLSHAPE_T_8ea659ef7b3f464e82c77f7fcbcc2911_StartDate"/>
          <p:cNvSpPr txBox="1"/>
          <p:nvPr>
            <p:custDataLst>
              <p:tags r:id="rId66"/>
            </p:custDataLst>
          </p:nvPr>
        </p:nvSpPr>
        <p:spPr>
          <a:xfrm>
            <a:off x="548524" y="30070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1/10/18</a:t>
            </a:r>
            <a:endParaRPr lang="en-GB" sz="1000" spc="-8">
              <a:solidFill>
                <a:schemeClr val="dk2"/>
              </a:solidFill>
              <a:latin typeface="Calibri" panose="020F0502020204030204" pitchFamily="34" charset="0"/>
            </a:endParaRPr>
          </a:p>
        </p:txBody>
      </p:sp>
      <p:sp>
        <p:nvSpPr>
          <p:cNvPr id="6322" name="OTLSHAPE_T_8ea659ef7b3f464e82c77f7fcbcc2911_EndDate"/>
          <p:cNvSpPr txBox="1"/>
          <p:nvPr>
            <p:custDataLst>
              <p:tags r:id="rId67"/>
            </p:custDataLst>
          </p:nvPr>
        </p:nvSpPr>
        <p:spPr>
          <a:xfrm>
            <a:off x="4835656" y="3007011"/>
            <a:ext cx="368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1/2/19</a:t>
            </a:r>
            <a:endParaRPr lang="en-GB" sz="1000" spc="-8">
              <a:solidFill>
                <a:schemeClr val="dk2"/>
              </a:solidFill>
              <a:latin typeface="Calibri" panose="020F0502020204030204" pitchFamily="34" charset="0"/>
            </a:endParaRPr>
          </a:p>
        </p:txBody>
      </p:sp>
      <p:sp>
        <p:nvSpPr>
          <p:cNvPr id="6323" name="OTLSHAPE_T_8ea659ef7b3f464e82c77f7fcbcc2911_Title"/>
          <p:cNvSpPr txBox="1"/>
          <p:nvPr>
            <p:custDataLst>
              <p:tags r:id="rId68"/>
            </p:custDataLst>
          </p:nvPr>
        </p:nvSpPr>
        <p:spPr>
          <a:xfrm>
            <a:off x="1341403" y="2999264"/>
            <a:ext cx="3124200" cy="170519"/>
          </a:xfrm>
          <a:prstGeom prst="rect">
            <a:avLst/>
          </a:prstGeom>
          <a:noFill/>
        </p:spPr>
        <p:txBody>
          <a:bodyPr vert="horz" wrap="square" lIns="0" tIns="0" rIns="0" bIns="0" rtlCol="0" anchor="ctr" anchorCtr="0">
            <a:spAutoFit/>
          </a:bodyPr>
          <a:lstStyle/>
          <a:p>
            <a:pPr algn="ctr"/>
            <a:r>
              <a:rPr lang="en-GB" sz="1100" b="1" spc="-4" smtClean="0">
                <a:solidFill>
                  <a:schemeClr val="dk1"/>
                </a:solidFill>
                <a:latin typeface="Calibri" panose="020F0502020204030204" pitchFamily="34" charset="0"/>
              </a:rPr>
              <a:t>Scope &amp; Define BA Requirements - Collections as Data</a:t>
            </a:r>
            <a:endParaRPr lang="en-GB" sz="1100" b="1" spc="-4">
              <a:solidFill>
                <a:schemeClr val="dk1"/>
              </a:solidFill>
              <a:latin typeface="Calibri" panose="020F0502020204030204" pitchFamily="34" charset="0"/>
            </a:endParaRPr>
          </a:p>
        </p:txBody>
      </p:sp>
      <p:sp>
        <p:nvSpPr>
          <p:cNvPr id="6324" name="OTLSHAPE_T_894847e07a3b472d982f516052c6b9d8_Shape"/>
          <p:cNvSpPr/>
          <p:nvPr>
            <p:custDataLst>
              <p:tags r:id="rId69"/>
            </p:custDataLst>
          </p:nvPr>
        </p:nvSpPr>
        <p:spPr>
          <a:xfrm>
            <a:off x="1778567" y="3249623"/>
            <a:ext cx="17399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25" name="OTLSHAPE_T_894847e07a3b472d982f516052c6b9d8_ShapePercentage" hidden="1"/>
          <p:cNvSpPr/>
          <p:nvPr>
            <p:custDataLst>
              <p:tags r:id="rId70"/>
            </p:custDataLst>
          </p:nvPr>
        </p:nvSpPr>
        <p:spPr>
          <a:xfrm>
            <a:off x="1768735" y="44786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26" name="OTLSHAPE_T_894847e07a3b472d982f516052c6b9d8_Duration" hidden="1"/>
          <p:cNvSpPr txBox="1"/>
          <p:nvPr>
            <p:custDataLst>
              <p:tags r:id="rId71"/>
            </p:custDataLst>
          </p:nvPr>
        </p:nvSpPr>
        <p:spPr>
          <a:xfrm>
            <a:off x="0" y="44786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57 days</a:t>
            </a:r>
            <a:endParaRPr lang="en-GB" sz="1000">
              <a:solidFill>
                <a:schemeClr val="accent2"/>
              </a:solidFill>
              <a:latin typeface="Calibri" panose="020F0502020204030204" pitchFamily="34" charset="0"/>
            </a:endParaRPr>
          </a:p>
        </p:txBody>
      </p:sp>
      <p:sp>
        <p:nvSpPr>
          <p:cNvPr id="6327" name="OTLSHAPE_T_894847e07a3b472d982f516052c6b9d8_TextPercentage" hidden="1"/>
          <p:cNvSpPr txBox="1"/>
          <p:nvPr>
            <p:custDataLst>
              <p:tags r:id="rId72"/>
            </p:custDataLst>
          </p:nvPr>
        </p:nvSpPr>
        <p:spPr>
          <a:xfrm>
            <a:off x="0" y="46336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28" name="OTLSHAPE_T_894847e07a3b472d982f516052c6b9d8_JoinedDate" hidden="1"/>
          <p:cNvSpPr txBox="1"/>
          <p:nvPr>
            <p:custDataLst>
              <p:tags r:id="rId73"/>
            </p:custDataLst>
          </p:nvPr>
        </p:nvSpPr>
        <p:spPr>
          <a:xfrm>
            <a:off x="0" y="46336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29" name="OTLSHAPE_T_894847e07a3b472d982f516052c6b9d8_StartDate"/>
          <p:cNvSpPr txBox="1"/>
          <p:nvPr>
            <p:custDataLst>
              <p:tags r:id="rId74"/>
            </p:custDataLst>
          </p:nvPr>
        </p:nvSpPr>
        <p:spPr>
          <a:xfrm>
            <a:off x="1243304" y="3273711"/>
            <a:ext cx="495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26/10/18</a:t>
            </a:r>
            <a:endParaRPr lang="en-GB" sz="1000" spc="-8">
              <a:solidFill>
                <a:schemeClr val="dk2"/>
              </a:solidFill>
              <a:latin typeface="Calibri" panose="020F0502020204030204" pitchFamily="34" charset="0"/>
            </a:endParaRPr>
          </a:p>
        </p:txBody>
      </p:sp>
      <p:sp>
        <p:nvSpPr>
          <p:cNvPr id="6330" name="OTLSHAPE_T_894847e07a3b472d982f516052c6b9d8_EndDate"/>
          <p:cNvSpPr txBox="1"/>
          <p:nvPr>
            <p:custDataLst>
              <p:tags r:id="rId75"/>
            </p:custDataLst>
          </p:nvPr>
        </p:nvSpPr>
        <p:spPr>
          <a:xfrm>
            <a:off x="3560252" y="3273711"/>
            <a:ext cx="495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21/12/18</a:t>
            </a:r>
            <a:endParaRPr lang="en-GB" sz="1000" spc="-8">
              <a:solidFill>
                <a:schemeClr val="dk2"/>
              </a:solidFill>
              <a:latin typeface="Calibri" panose="020F0502020204030204" pitchFamily="34" charset="0"/>
            </a:endParaRPr>
          </a:p>
        </p:txBody>
      </p:sp>
      <p:sp>
        <p:nvSpPr>
          <p:cNvPr id="6331" name="OTLSHAPE_T_894847e07a3b472d982f516052c6b9d8_Title"/>
          <p:cNvSpPr txBox="1"/>
          <p:nvPr>
            <p:custDataLst>
              <p:tags r:id="rId76"/>
            </p:custDataLst>
          </p:nvPr>
        </p:nvSpPr>
        <p:spPr>
          <a:xfrm>
            <a:off x="1796856" y="3265964"/>
            <a:ext cx="1701800" cy="170519"/>
          </a:xfrm>
          <a:prstGeom prst="rect">
            <a:avLst/>
          </a:prstGeom>
          <a:noFill/>
        </p:spPr>
        <p:txBody>
          <a:bodyPr vert="horz" wrap="square" lIns="0" tIns="0" rIns="0" bIns="0" rtlCol="0" anchor="ctr" anchorCtr="0">
            <a:noAutofit/>
          </a:bodyPr>
          <a:lstStyle/>
          <a:p>
            <a:pPr algn="ctr"/>
            <a:r>
              <a:rPr lang="en-GB" sz="1100" b="1" spc="-4" smtClean="0">
                <a:solidFill>
                  <a:schemeClr val="dk1"/>
                </a:solidFill>
                <a:latin typeface="Calibri" panose="020F0502020204030204" pitchFamily="34" charset="0"/>
              </a:rPr>
              <a:t>Compile Vision and Objetives</a:t>
            </a:r>
            <a:endParaRPr lang="en-GB" sz="1100" b="1" spc="-4">
              <a:solidFill>
                <a:schemeClr val="dk1"/>
              </a:solidFill>
              <a:latin typeface="Calibri" panose="020F0502020204030204" pitchFamily="34" charset="0"/>
            </a:endParaRPr>
          </a:p>
        </p:txBody>
      </p:sp>
      <p:sp>
        <p:nvSpPr>
          <p:cNvPr id="6332" name="OTLSHAPE_T_b112d959551748cb86ef8ae5fbab88e7_Shape"/>
          <p:cNvSpPr/>
          <p:nvPr>
            <p:custDataLst>
              <p:tags r:id="rId77"/>
            </p:custDataLst>
          </p:nvPr>
        </p:nvSpPr>
        <p:spPr>
          <a:xfrm>
            <a:off x="2993238" y="3516323"/>
            <a:ext cx="13716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33" name="OTLSHAPE_T_b112d959551748cb86ef8ae5fbab88e7_ShapePercentage" hidden="1"/>
          <p:cNvSpPr/>
          <p:nvPr>
            <p:custDataLst>
              <p:tags r:id="rId78"/>
            </p:custDataLst>
          </p:nvPr>
        </p:nvSpPr>
        <p:spPr>
          <a:xfrm>
            <a:off x="2983406" y="47453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34" name="OTLSHAPE_T_b112d959551748cb86ef8ae5fbab88e7_Duration" hidden="1"/>
          <p:cNvSpPr txBox="1"/>
          <p:nvPr>
            <p:custDataLst>
              <p:tags r:id="rId79"/>
            </p:custDataLst>
          </p:nvPr>
        </p:nvSpPr>
        <p:spPr>
          <a:xfrm>
            <a:off x="0" y="47453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45 days</a:t>
            </a:r>
            <a:endParaRPr lang="en-GB" sz="1000">
              <a:solidFill>
                <a:schemeClr val="accent2"/>
              </a:solidFill>
              <a:latin typeface="Calibri" panose="020F0502020204030204" pitchFamily="34" charset="0"/>
            </a:endParaRPr>
          </a:p>
        </p:txBody>
      </p:sp>
      <p:sp>
        <p:nvSpPr>
          <p:cNvPr id="6335" name="OTLSHAPE_T_b112d959551748cb86ef8ae5fbab88e7_TextPercentage" hidden="1"/>
          <p:cNvSpPr txBox="1"/>
          <p:nvPr>
            <p:custDataLst>
              <p:tags r:id="rId80"/>
            </p:custDataLst>
          </p:nvPr>
        </p:nvSpPr>
        <p:spPr>
          <a:xfrm>
            <a:off x="0" y="49003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36" name="OTLSHAPE_T_b112d959551748cb86ef8ae5fbab88e7_JoinedDate" hidden="1"/>
          <p:cNvSpPr txBox="1"/>
          <p:nvPr>
            <p:custDataLst>
              <p:tags r:id="rId81"/>
            </p:custDataLst>
          </p:nvPr>
        </p:nvSpPr>
        <p:spPr>
          <a:xfrm>
            <a:off x="0" y="49003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37" name="OTLSHAPE_T_b112d959551748cb86ef8ae5fbab88e7_StartDate"/>
          <p:cNvSpPr txBox="1"/>
          <p:nvPr>
            <p:custDataLst>
              <p:tags r:id="rId82"/>
            </p:custDataLst>
          </p:nvPr>
        </p:nvSpPr>
        <p:spPr>
          <a:xfrm>
            <a:off x="2522364" y="35404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5/12/18</a:t>
            </a:r>
            <a:endParaRPr lang="en-GB" sz="1000" spc="-8">
              <a:solidFill>
                <a:schemeClr val="dk2"/>
              </a:solidFill>
              <a:latin typeface="Calibri" panose="020F0502020204030204" pitchFamily="34" charset="0"/>
            </a:endParaRPr>
          </a:p>
        </p:txBody>
      </p:sp>
      <p:sp>
        <p:nvSpPr>
          <p:cNvPr id="6338" name="OTLSHAPE_T_b112d959551748cb86ef8ae5fbab88e7_EndDate"/>
          <p:cNvSpPr txBox="1"/>
          <p:nvPr>
            <p:custDataLst>
              <p:tags r:id="rId83"/>
            </p:custDataLst>
          </p:nvPr>
        </p:nvSpPr>
        <p:spPr>
          <a:xfrm>
            <a:off x="4410522" y="35404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18/1/19</a:t>
            </a:r>
            <a:endParaRPr lang="en-GB" sz="1000" spc="-8">
              <a:solidFill>
                <a:schemeClr val="dk2"/>
              </a:solidFill>
              <a:latin typeface="Calibri" panose="020F0502020204030204" pitchFamily="34" charset="0"/>
            </a:endParaRPr>
          </a:p>
        </p:txBody>
      </p:sp>
      <p:sp>
        <p:nvSpPr>
          <p:cNvPr id="6339" name="OTLSHAPE_T_b112d959551748cb86ef8ae5fbab88e7_Title"/>
          <p:cNvSpPr txBox="1"/>
          <p:nvPr>
            <p:custDataLst>
              <p:tags r:id="rId84"/>
            </p:custDataLst>
          </p:nvPr>
        </p:nvSpPr>
        <p:spPr>
          <a:xfrm>
            <a:off x="3235409" y="3532664"/>
            <a:ext cx="889000" cy="170519"/>
          </a:xfrm>
          <a:prstGeom prst="rect">
            <a:avLst/>
          </a:prstGeom>
          <a:noFill/>
        </p:spPr>
        <p:txBody>
          <a:bodyPr vert="horz" wrap="square" lIns="0" tIns="0" rIns="0" bIns="0" rtlCol="0" anchor="ctr" anchorCtr="0">
            <a:spAutoFit/>
          </a:bodyPr>
          <a:lstStyle/>
          <a:p>
            <a:pPr algn="ctr"/>
            <a:r>
              <a:rPr lang="en-GB" sz="1100" b="1" spc="-12" smtClean="0">
                <a:solidFill>
                  <a:schemeClr val="dk1"/>
                </a:solidFill>
                <a:latin typeface="Calibri" panose="020F0502020204030204" pitchFamily="34" charset="0"/>
              </a:rPr>
              <a:t>Est. Prog. Team</a:t>
            </a:r>
            <a:endParaRPr lang="en-GB" sz="1100" b="1" spc="-12">
              <a:solidFill>
                <a:schemeClr val="dk1"/>
              </a:solidFill>
              <a:latin typeface="Calibri" panose="020F0502020204030204" pitchFamily="34" charset="0"/>
            </a:endParaRPr>
          </a:p>
        </p:txBody>
      </p:sp>
      <p:sp>
        <p:nvSpPr>
          <p:cNvPr id="6340" name="OTLSHAPE_T_79919ea5e9d445858ea569764d40bca8_Shape"/>
          <p:cNvSpPr/>
          <p:nvPr>
            <p:custDataLst>
              <p:tags r:id="rId85"/>
            </p:custDataLst>
          </p:nvPr>
        </p:nvSpPr>
        <p:spPr>
          <a:xfrm>
            <a:off x="3205784" y="3783023"/>
            <a:ext cx="51943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41" name="OTLSHAPE_T_79919ea5e9d445858ea569764d40bca8_ShapePercentage" hidden="1"/>
          <p:cNvSpPr/>
          <p:nvPr>
            <p:custDataLst>
              <p:tags r:id="rId86"/>
            </p:custDataLst>
          </p:nvPr>
        </p:nvSpPr>
        <p:spPr>
          <a:xfrm>
            <a:off x="3195952" y="50120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42" name="OTLSHAPE_T_79919ea5e9d445858ea569764d40bca8_Duration" hidden="1"/>
          <p:cNvSpPr txBox="1"/>
          <p:nvPr>
            <p:custDataLst>
              <p:tags r:id="rId87"/>
            </p:custDataLst>
          </p:nvPr>
        </p:nvSpPr>
        <p:spPr>
          <a:xfrm>
            <a:off x="0" y="5012055"/>
            <a:ext cx="4572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171 days</a:t>
            </a:r>
            <a:endParaRPr lang="en-GB" sz="1000">
              <a:solidFill>
                <a:schemeClr val="accent2"/>
              </a:solidFill>
              <a:latin typeface="Calibri" panose="020F0502020204030204" pitchFamily="34" charset="0"/>
            </a:endParaRPr>
          </a:p>
        </p:txBody>
      </p:sp>
      <p:sp>
        <p:nvSpPr>
          <p:cNvPr id="6343" name="OTLSHAPE_T_79919ea5e9d445858ea569764d40bca8_TextPercentage" hidden="1"/>
          <p:cNvSpPr txBox="1"/>
          <p:nvPr>
            <p:custDataLst>
              <p:tags r:id="rId88"/>
            </p:custDataLst>
          </p:nvPr>
        </p:nvSpPr>
        <p:spPr>
          <a:xfrm>
            <a:off x="0" y="51670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44" name="OTLSHAPE_T_79919ea5e9d445858ea569764d40bca8_JoinedDate" hidden="1"/>
          <p:cNvSpPr txBox="1"/>
          <p:nvPr>
            <p:custDataLst>
              <p:tags r:id="rId89"/>
            </p:custDataLst>
          </p:nvPr>
        </p:nvSpPr>
        <p:spPr>
          <a:xfrm>
            <a:off x="0" y="51670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45" name="OTLSHAPE_T_79919ea5e9d445858ea569764d40bca8_StartDate"/>
          <p:cNvSpPr txBox="1"/>
          <p:nvPr>
            <p:custDataLst>
              <p:tags r:id="rId90"/>
            </p:custDataLst>
          </p:nvPr>
        </p:nvSpPr>
        <p:spPr>
          <a:xfrm>
            <a:off x="2670521" y="3807111"/>
            <a:ext cx="495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11/12/18</a:t>
            </a:r>
            <a:endParaRPr lang="en-GB" sz="1000" spc="-8">
              <a:solidFill>
                <a:schemeClr val="dk2"/>
              </a:solidFill>
              <a:latin typeface="Calibri" panose="020F0502020204030204" pitchFamily="34" charset="0"/>
            </a:endParaRPr>
          </a:p>
        </p:txBody>
      </p:sp>
      <p:sp>
        <p:nvSpPr>
          <p:cNvPr id="6346" name="OTLSHAPE_T_79919ea5e9d445858ea569764d40bca8_EndDate"/>
          <p:cNvSpPr txBox="1"/>
          <p:nvPr>
            <p:custDataLst>
              <p:tags r:id="rId91"/>
            </p:custDataLst>
          </p:nvPr>
        </p:nvSpPr>
        <p:spPr>
          <a:xfrm>
            <a:off x="8449303" y="38071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31/5/19</a:t>
            </a:r>
            <a:endParaRPr lang="en-GB" sz="1000" spc="-8">
              <a:solidFill>
                <a:schemeClr val="dk2"/>
              </a:solidFill>
              <a:latin typeface="Calibri" panose="020F0502020204030204" pitchFamily="34" charset="0"/>
            </a:endParaRPr>
          </a:p>
        </p:txBody>
      </p:sp>
      <p:sp>
        <p:nvSpPr>
          <p:cNvPr id="6347" name="OTLSHAPE_T_79919ea5e9d445858ea569764d40bca8_Title"/>
          <p:cNvSpPr txBox="1"/>
          <p:nvPr>
            <p:custDataLst>
              <p:tags r:id="rId92"/>
            </p:custDataLst>
          </p:nvPr>
        </p:nvSpPr>
        <p:spPr>
          <a:xfrm>
            <a:off x="4619625" y="3799364"/>
            <a:ext cx="2374900" cy="170519"/>
          </a:xfrm>
          <a:prstGeom prst="rect">
            <a:avLst/>
          </a:prstGeom>
          <a:noFill/>
        </p:spPr>
        <p:txBody>
          <a:bodyPr vert="horz" wrap="square" lIns="0" tIns="0" rIns="0" bIns="0" rtlCol="0" anchor="ctr" anchorCtr="0">
            <a:spAutoFit/>
          </a:bodyPr>
          <a:lstStyle/>
          <a:p>
            <a:pPr algn="ctr"/>
            <a:r>
              <a:rPr lang="en-GB" sz="1100" b="1" spc="-2" smtClean="0">
                <a:solidFill>
                  <a:schemeClr val="dk1"/>
                </a:solidFill>
                <a:latin typeface="Calibri" panose="020F0502020204030204" pitchFamily="34" charset="0"/>
              </a:rPr>
              <a:t>Business Analysis - Digitisation (DLIB001)</a:t>
            </a:r>
            <a:endParaRPr lang="en-GB" sz="1100" b="1" spc="-2">
              <a:solidFill>
                <a:schemeClr val="dk1"/>
              </a:solidFill>
              <a:latin typeface="Calibri" panose="020F0502020204030204" pitchFamily="34" charset="0"/>
            </a:endParaRPr>
          </a:p>
        </p:txBody>
      </p:sp>
      <p:sp>
        <p:nvSpPr>
          <p:cNvPr id="6348" name="OTLSHAPE_T_185ffbd8b14146729fc64557c73d11ab_Shape"/>
          <p:cNvSpPr/>
          <p:nvPr>
            <p:custDataLst>
              <p:tags r:id="rId93"/>
            </p:custDataLst>
          </p:nvPr>
        </p:nvSpPr>
        <p:spPr>
          <a:xfrm>
            <a:off x="3388006" y="4049723"/>
            <a:ext cx="58420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49" name="OTLSHAPE_T_185ffbd8b14146729fc64557c73d11ab_ShapePercentage" hidden="1"/>
          <p:cNvSpPr/>
          <p:nvPr>
            <p:custDataLst>
              <p:tags r:id="rId94"/>
            </p:custDataLst>
          </p:nvPr>
        </p:nvSpPr>
        <p:spPr>
          <a:xfrm>
            <a:off x="3378174" y="52787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50" name="OTLSHAPE_T_185ffbd8b14146729fc64557c73d11ab_Duration" hidden="1"/>
          <p:cNvSpPr txBox="1"/>
          <p:nvPr>
            <p:custDataLst>
              <p:tags r:id="rId95"/>
            </p:custDataLst>
          </p:nvPr>
        </p:nvSpPr>
        <p:spPr>
          <a:xfrm>
            <a:off x="0" y="5278755"/>
            <a:ext cx="4572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192 days</a:t>
            </a:r>
            <a:endParaRPr lang="en-GB" sz="1000">
              <a:solidFill>
                <a:schemeClr val="accent2"/>
              </a:solidFill>
              <a:latin typeface="Calibri" panose="020F0502020204030204" pitchFamily="34" charset="0"/>
            </a:endParaRPr>
          </a:p>
        </p:txBody>
      </p:sp>
      <p:sp>
        <p:nvSpPr>
          <p:cNvPr id="6351" name="OTLSHAPE_T_185ffbd8b14146729fc64557c73d11ab_TextPercentage" hidden="1"/>
          <p:cNvSpPr txBox="1"/>
          <p:nvPr>
            <p:custDataLst>
              <p:tags r:id="rId96"/>
            </p:custDataLst>
          </p:nvPr>
        </p:nvSpPr>
        <p:spPr>
          <a:xfrm>
            <a:off x="0" y="54337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52" name="OTLSHAPE_T_185ffbd8b14146729fc64557c73d11ab_JoinedDate" hidden="1"/>
          <p:cNvSpPr txBox="1"/>
          <p:nvPr>
            <p:custDataLst>
              <p:tags r:id="rId97"/>
            </p:custDataLst>
          </p:nvPr>
        </p:nvSpPr>
        <p:spPr>
          <a:xfrm>
            <a:off x="0" y="54337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53" name="OTLSHAPE_T_185ffbd8b14146729fc64557c73d11ab_StartDate"/>
          <p:cNvSpPr txBox="1"/>
          <p:nvPr>
            <p:custDataLst>
              <p:tags r:id="rId98"/>
            </p:custDataLst>
          </p:nvPr>
        </p:nvSpPr>
        <p:spPr>
          <a:xfrm>
            <a:off x="2852743" y="4073811"/>
            <a:ext cx="495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18/12/18</a:t>
            </a:r>
            <a:endParaRPr lang="en-GB" sz="1000" spc="-8">
              <a:solidFill>
                <a:schemeClr val="dk2"/>
              </a:solidFill>
              <a:latin typeface="Calibri" panose="020F0502020204030204" pitchFamily="34" charset="0"/>
            </a:endParaRPr>
          </a:p>
        </p:txBody>
      </p:sp>
      <p:sp>
        <p:nvSpPr>
          <p:cNvPr id="6354" name="OTLSHAPE_T_185ffbd8b14146729fc64557c73d11ab_EndDate"/>
          <p:cNvSpPr txBox="1"/>
          <p:nvPr>
            <p:custDataLst>
              <p:tags r:id="rId99"/>
            </p:custDataLst>
          </p:nvPr>
        </p:nvSpPr>
        <p:spPr>
          <a:xfrm>
            <a:off x="9269206" y="40738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27/6/19</a:t>
            </a:r>
            <a:endParaRPr lang="en-GB" sz="1000" spc="-8">
              <a:solidFill>
                <a:schemeClr val="dk2"/>
              </a:solidFill>
              <a:latin typeface="Calibri" panose="020F0502020204030204" pitchFamily="34" charset="0"/>
            </a:endParaRPr>
          </a:p>
        </p:txBody>
      </p:sp>
      <p:sp>
        <p:nvSpPr>
          <p:cNvPr id="6355" name="OTLSHAPE_T_185ffbd8b14146729fc64557c73d11ab_Title"/>
          <p:cNvSpPr txBox="1"/>
          <p:nvPr>
            <p:custDataLst>
              <p:tags r:id="rId100"/>
            </p:custDataLst>
          </p:nvPr>
        </p:nvSpPr>
        <p:spPr>
          <a:xfrm>
            <a:off x="4915921" y="4066064"/>
            <a:ext cx="2781300" cy="170519"/>
          </a:xfrm>
          <a:prstGeom prst="rect">
            <a:avLst/>
          </a:prstGeom>
          <a:noFill/>
        </p:spPr>
        <p:txBody>
          <a:bodyPr vert="horz" wrap="square" lIns="0" tIns="0" rIns="0" bIns="0" rtlCol="0" anchor="ctr" anchorCtr="0">
            <a:spAutoFit/>
          </a:bodyPr>
          <a:lstStyle/>
          <a:p>
            <a:pPr algn="ctr"/>
            <a:r>
              <a:rPr lang="en-GB" sz="1100" b="1" spc="-2" smtClean="0">
                <a:solidFill>
                  <a:schemeClr val="dk1"/>
                </a:solidFill>
                <a:latin typeface="Calibri" panose="020F0502020204030204" pitchFamily="34" charset="0"/>
              </a:rPr>
              <a:t>Business Analysis - Collection as Data  (DLIB002)</a:t>
            </a:r>
            <a:endParaRPr lang="en-GB" sz="1100" b="1" spc="-2">
              <a:solidFill>
                <a:schemeClr val="dk1"/>
              </a:solidFill>
              <a:latin typeface="Calibri" panose="020F0502020204030204" pitchFamily="34" charset="0"/>
            </a:endParaRPr>
          </a:p>
        </p:txBody>
      </p:sp>
      <p:sp>
        <p:nvSpPr>
          <p:cNvPr id="6356" name="OTLSHAPE_T_c005294b42134ab2b828dd73da7b2df1_Shape"/>
          <p:cNvSpPr/>
          <p:nvPr>
            <p:custDataLst>
              <p:tags r:id="rId101"/>
            </p:custDataLst>
          </p:nvPr>
        </p:nvSpPr>
        <p:spPr>
          <a:xfrm>
            <a:off x="6546150" y="4316423"/>
            <a:ext cx="18542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57" name="OTLSHAPE_T_c005294b42134ab2b828dd73da7b2df1_ShapePercentage" hidden="1"/>
          <p:cNvSpPr/>
          <p:nvPr>
            <p:custDataLst>
              <p:tags r:id="rId102"/>
            </p:custDataLst>
          </p:nvPr>
        </p:nvSpPr>
        <p:spPr>
          <a:xfrm>
            <a:off x="6536318" y="55454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58" name="OTLSHAPE_T_c005294b42134ab2b828dd73da7b2df1_Duration" hidden="1"/>
          <p:cNvSpPr txBox="1"/>
          <p:nvPr>
            <p:custDataLst>
              <p:tags r:id="rId103"/>
            </p:custDataLst>
          </p:nvPr>
        </p:nvSpPr>
        <p:spPr>
          <a:xfrm>
            <a:off x="0" y="55454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61 days</a:t>
            </a:r>
            <a:endParaRPr lang="en-GB" sz="1000">
              <a:solidFill>
                <a:schemeClr val="accent2"/>
              </a:solidFill>
              <a:latin typeface="Calibri" panose="020F0502020204030204" pitchFamily="34" charset="0"/>
            </a:endParaRPr>
          </a:p>
        </p:txBody>
      </p:sp>
      <p:sp>
        <p:nvSpPr>
          <p:cNvPr id="6359" name="OTLSHAPE_T_c005294b42134ab2b828dd73da7b2df1_TextPercentage" hidden="1"/>
          <p:cNvSpPr txBox="1"/>
          <p:nvPr>
            <p:custDataLst>
              <p:tags r:id="rId104"/>
            </p:custDataLst>
          </p:nvPr>
        </p:nvSpPr>
        <p:spPr>
          <a:xfrm>
            <a:off x="0" y="57004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60" name="OTLSHAPE_T_c005294b42134ab2b828dd73da7b2df1_JoinedDate" hidden="1"/>
          <p:cNvSpPr txBox="1"/>
          <p:nvPr>
            <p:custDataLst>
              <p:tags r:id="rId105"/>
            </p:custDataLst>
          </p:nvPr>
        </p:nvSpPr>
        <p:spPr>
          <a:xfrm>
            <a:off x="0" y="57004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61" name="OTLSHAPE_T_c005294b42134ab2b828dd73da7b2df1_StartDate"/>
          <p:cNvSpPr txBox="1"/>
          <p:nvPr>
            <p:custDataLst>
              <p:tags r:id="rId106"/>
            </p:custDataLst>
          </p:nvPr>
        </p:nvSpPr>
        <p:spPr>
          <a:xfrm>
            <a:off x="6139666" y="4340511"/>
            <a:ext cx="368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1/4/19</a:t>
            </a:r>
            <a:endParaRPr lang="en-GB" sz="1000" spc="-8">
              <a:solidFill>
                <a:schemeClr val="dk2"/>
              </a:solidFill>
              <a:latin typeface="Calibri" panose="020F0502020204030204" pitchFamily="34" charset="0"/>
            </a:endParaRPr>
          </a:p>
        </p:txBody>
      </p:sp>
      <p:sp>
        <p:nvSpPr>
          <p:cNvPr id="6362" name="OTLSHAPE_T_c005294b42134ab2b828dd73da7b2df1_EndDate"/>
          <p:cNvSpPr txBox="1"/>
          <p:nvPr>
            <p:custDataLst>
              <p:tags r:id="rId107"/>
            </p:custDataLst>
          </p:nvPr>
        </p:nvSpPr>
        <p:spPr>
          <a:xfrm>
            <a:off x="8449303" y="43405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31/5/19</a:t>
            </a:r>
            <a:endParaRPr lang="en-GB" sz="1000" spc="-8">
              <a:solidFill>
                <a:schemeClr val="dk2"/>
              </a:solidFill>
              <a:latin typeface="Calibri" panose="020F0502020204030204" pitchFamily="34" charset="0"/>
            </a:endParaRPr>
          </a:p>
        </p:txBody>
      </p:sp>
      <p:sp>
        <p:nvSpPr>
          <p:cNvPr id="6363" name="OTLSHAPE_T_c005294b42134ab2b828dd73da7b2df1_Title"/>
          <p:cNvSpPr txBox="1"/>
          <p:nvPr>
            <p:custDataLst>
              <p:tags r:id="rId108"/>
            </p:custDataLst>
          </p:nvPr>
        </p:nvSpPr>
        <p:spPr>
          <a:xfrm>
            <a:off x="6578437" y="4332764"/>
            <a:ext cx="1790700" cy="170519"/>
          </a:xfrm>
          <a:prstGeom prst="rect">
            <a:avLst/>
          </a:prstGeom>
          <a:noFill/>
        </p:spPr>
        <p:txBody>
          <a:bodyPr vert="horz" wrap="square" lIns="0" tIns="0" rIns="0" bIns="0" rtlCol="0" anchor="ctr" anchorCtr="0">
            <a:spAutoFit/>
          </a:bodyPr>
          <a:lstStyle/>
          <a:p>
            <a:pPr algn="ctr"/>
            <a:r>
              <a:rPr lang="en-GB" sz="1100" b="1" spc="-14" smtClean="0">
                <a:solidFill>
                  <a:schemeClr val="dk1"/>
                </a:solidFill>
                <a:latin typeface="Calibri" panose="020F0502020204030204" pitchFamily="34" charset="0"/>
              </a:rPr>
              <a:t>Review Exist. Dig. Scholar.Tools</a:t>
            </a:r>
            <a:endParaRPr lang="en-GB" sz="1100" b="1" spc="-14">
              <a:solidFill>
                <a:schemeClr val="dk1"/>
              </a:solidFill>
              <a:latin typeface="Calibri" panose="020F0502020204030204" pitchFamily="34" charset="0"/>
            </a:endParaRPr>
          </a:p>
        </p:txBody>
      </p:sp>
      <p:sp>
        <p:nvSpPr>
          <p:cNvPr id="6364" name="OTLSHAPE_T_b7265ff95ebb4bd7a912c11178573247_Shape"/>
          <p:cNvSpPr/>
          <p:nvPr>
            <p:custDataLst>
              <p:tags r:id="rId109"/>
            </p:custDataLst>
          </p:nvPr>
        </p:nvSpPr>
        <p:spPr>
          <a:xfrm>
            <a:off x="8459257" y="4583123"/>
            <a:ext cx="27051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65" name="OTLSHAPE_T_b7265ff95ebb4bd7a912c11178573247_ShapePercentage" hidden="1"/>
          <p:cNvSpPr/>
          <p:nvPr>
            <p:custDataLst>
              <p:tags r:id="rId110"/>
            </p:custDataLst>
          </p:nvPr>
        </p:nvSpPr>
        <p:spPr>
          <a:xfrm>
            <a:off x="8449425" y="58121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66" name="OTLSHAPE_T_b7265ff95ebb4bd7a912c11178573247_Duration" hidden="1"/>
          <p:cNvSpPr txBox="1"/>
          <p:nvPr>
            <p:custDataLst>
              <p:tags r:id="rId111"/>
            </p:custDataLst>
          </p:nvPr>
        </p:nvSpPr>
        <p:spPr>
          <a:xfrm>
            <a:off x="0" y="58121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89 days</a:t>
            </a:r>
            <a:endParaRPr lang="en-GB" sz="1000">
              <a:solidFill>
                <a:schemeClr val="accent2"/>
              </a:solidFill>
              <a:latin typeface="Calibri" panose="020F0502020204030204" pitchFamily="34" charset="0"/>
            </a:endParaRPr>
          </a:p>
        </p:txBody>
      </p:sp>
      <p:sp>
        <p:nvSpPr>
          <p:cNvPr id="6367" name="OTLSHAPE_T_b7265ff95ebb4bd7a912c11178573247_TextPercentage" hidden="1"/>
          <p:cNvSpPr txBox="1"/>
          <p:nvPr>
            <p:custDataLst>
              <p:tags r:id="rId112"/>
            </p:custDataLst>
          </p:nvPr>
        </p:nvSpPr>
        <p:spPr>
          <a:xfrm>
            <a:off x="0" y="59671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68" name="OTLSHAPE_T_b7265ff95ebb4bd7a912c11178573247_JoinedDate" hidden="1"/>
          <p:cNvSpPr txBox="1"/>
          <p:nvPr>
            <p:custDataLst>
              <p:tags r:id="rId113"/>
            </p:custDataLst>
          </p:nvPr>
        </p:nvSpPr>
        <p:spPr>
          <a:xfrm>
            <a:off x="0" y="59671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69" name="OTLSHAPE_T_b7265ff95ebb4bd7a912c11178573247_StartDate"/>
          <p:cNvSpPr txBox="1"/>
          <p:nvPr>
            <p:custDataLst>
              <p:tags r:id="rId114"/>
            </p:custDataLst>
          </p:nvPr>
        </p:nvSpPr>
        <p:spPr>
          <a:xfrm>
            <a:off x="8052773" y="4607211"/>
            <a:ext cx="368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3/6/19</a:t>
            </a:r>
            <a:endParaRPr lang="en-GB" sz="1000" spc="-8">
              <a:solidFill>
                <a:schemeClr val="dk2"/>
              </a:solidFill>
              <a:latin typeface="Calibri" panose="020F0502020204030204" pitchFamily="34" charset="0"/>
            </a:endParaRPr>
          </a:p>
        </p:txBody>
      </p:sp>
      <p:sp>
        <p:nvSpPr>
          <p:cNvPr id="6370" name="OTLSHAPE_T_b7265ff95ebb4bd7a912c11178573247_EndDate"/>
          <p:cNvSpPr txBox="1"/>
          <p:nvPr>
            <p:custDataLst>
              <p:tags r:id="rId115"/>
            </p:custDataLst>
          </p:nvPr>
        </p:nvSpPr>
        <p:spPr>
          <a:xfrm>
            <a:off x="11212679" y="46072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30/8/19</a:t>
            </a:r>
            <a:endParaRPr lang="en-GB" sz="1000" spc="-8">
              <a:solidFill>
                <a:schemeClr val="dk2"/>
              </a:solidFill>
              <a:latin typeface="Calibri" panose="020F0502020204030204" pitchFamily="34" charset="0"/>
            </a:endParaRPr>
          </a:p>
        </p:txBody>
      </p:sp>
      <p:sp>
        <p:nvSpPr>
          <p:cNvPr id="6371" name="OTLSHAPE_T_b7265ff95ebb4bd7a912c11178573247_Title"/>
          <p:cNvSpPr txBox="1"/>
          <p:nvPr>
            <p:custDataLst>
              <p:tags r:id="rId116"/>
            </p:custDataLst>
          </p:nvPr>
        </p:nvSpPr>
        <p:spPr>
          <a:xfrm>
            <a:off x="9025475" y="4599464"/>
            <a:ext cx="1574800" cy="170519"/>
          </a:xfrm>
          <a:prstGeom prst="rect">
            <a:avLst/>
          </a:prstGeom>
          <a:noFill/>
        </p:spPr>
        <p:txBody>
          <a:bodyPr vert="horz" wrap="square" lIns="0" tIns="0" rIns="0" bIns="0" rtlCol="0" anchor="ctr" anchorCtr="0">
            <a:spAutoFit/>
          </a:bodyPr>
          <a:lstStyle/>
          <a:p>
            <a:pPr algn="ctr"/>
            <a:r>
              <a:rPr lang="en-GB" sz="1100" b="1" spc="-4" smtClean="0">
                <a:solidFill>
                  <a:schemeClr val="dk1"/>
                </a:solidFill>
                <a:latin typeface="Calibri" panose="020F0502020204030204" pitchFamily="34" charset="0"/>
              </a:rPr>
              <a:t>Develop service level tools </a:t>
            </a:r>
            <a:endParaRPr lang="en-GB" sz="1100" b="1" spc="-4">
              <a:solidFill>
                <a:schemeClr val="dk1"/>
              </a:solidFill>
              <a:latin typeface="Calibri" panose="020F0502020204030204" pitchFamily="34" charset="0"/>
            </a:endParaRPr>
          </a:p>
        </p:txBody>
      </p:sp>
      <p:sp>
        <p:nvSpPr>
          <p:cNvPr id="6372" name="OTLSHAPE_T_14fc526ca41944d48aab45d698834bf0_Shape"/>
          <p:cNvSpPr/>
          <p:nvPr>
            <p:custDataLst>
              <p:tags r:id="rId117"/>
            </p:custDataLst>
          </p:nvPr>
        </p:nvSpPr>
        <p:spPr>
          <a:xfrm>
            <a:off x="8368157" y="4849823"/>
            <a:ext cx="2349500" cy="203200"/>
          </a:xfrm>
          <a:prstGeom prst="roundRect">
            <a:avLst>
              <a:gd name="adj" fmla="val 100000"/>
            </a:avLst>
          </a:prstGeom>
          <a:solidFill>
            <a:srgbClr val="0072BC"/>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73" name="OTLSHAPE_T_14fc526ca41944d48aab45d698834bf0_ShapePercentage" hidden="1"/>
          <p:cNvSpPr/>
          <p:nvPr>
            <p:custDataLst>
              <p:tags r:id="rId118"/>
            </p:custDataLst>
          </p:nvPr>
        </p:nvSpPr>
        <p:spPr>
          <a:xfrm>
            <a:off x="8358325" y="60788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74" name="OTLSHAPE_T_14fc526ca41944d48aab45d698834bf0_Duration" hidden="1"/>
          <p:cNvSpPr txBox="1"/>
          <p:nvPr>
            <p:custDataLst>
              <p:tags r:id="rId119"/>
            </p:custDataLst>
          </p:nvPr>
        </p:nvSpPr>
        <p:spPr>
          <a:xfrm>
            <a:off x="0" y="60788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77 days</a:t>
            </a:r>
            <a:endParaRPr lang="en-GB" sz="1000">
              <a:solidFill>
                <a:schemeClr val="accent2"/>
              </a:solidFill>
              <a:latin typeface="Calibri" panose="020F0502020204030204" pitchFamily="34" charset="0"/>
            </a:endParaRPr>
          </a:p>
        </p:txBody>
      </p:sp>
      <p:sp>
        <p:nvSpPr>
          <p:cNvPr id="6375" name="OTLSHAPE_T_14fc526ca41944d48aab45d698834bf0_TextPercentage" hidden="1"/>
          <p:cNvSpPr txBox="1"/>
          <p:nvPr>
            <p:custDataLst>
              <p:tags r:id="rId120"/>
            </p:custDataLst>
          </p:nvPr>
        </p:nvSpPr>
        <p:spPr>
          <a:xfrm>
            <a:off x="0" y="62338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76" name="OTLSHAPE_T_14fc526ca41944d48aab45d698834bf0_JoinedDate" hidden="1"/>
          <p:cNvSpPr txBox="1"/>
          <p:nvPr>
            <p:custDataLst>
              <p:tags r:id="rId121"/>
            </p:custDataLst>
          </p:nvPr>
        </p:nvSpPr>
        <p:spPr>
          <a:xfrm>
            <a:off x="0" y="62338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77" name="OTLSHAPE_T_14fc526ca41944d48aab45d698834bf0_StartDate"/>
          <p:cNvSpPr txBox="1"/>
          <p:nvPr>
            <p:custDataLst>
              <p:tags r:id="rId122"/>
            </p:custDataLst>
          </p:nvPr>
        </p:nvSpPr>
        <p:spPr>
          <a:xfrm>
            <a:off x="7897283" y="48739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31/5/19</a:t>
            </a:r>
            <a:endParaRPr lang="en-GB" sz="1000" spc="-8">
              <a:solidFill>
                <a:schemeClr val="dk2"/>
              </a:solidFill>
              <a:latin typeface="Calibri" panose="020F0502020204030204" pitchFamily="34" charset="0"/>
            </a:endParaRPr>
          </a:p>
        </p:txBody>
      </p:sp>
      <p:sp>
        <p:nvSpPr>
          <p:cNvPr id="6378" name="OTLSHAPE_T_14fc526ca41944d48aab45d698834bf0_EndDate"/>
          <p:cNvSpPr txBox="1"/>
          <p:nvPr>
            <p:custDataLst>
              <p:tags r:id="rId123"/>
            </p:custDataLst>
          </p:nvPr>
        </p:nvSpPr>
        <p:spPr>
          <a:xfrm>
            <a:off x="10757178" y="48739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15/8/19</a:t>
            </a:r>
            <a:endParaRPr lang="en-GB" sz="1000" spc="-8">
              <a:solidFill>
                <a:schemeClr val="dk2"/>
              </a:solidFill>
              <a:latin typeface="Calibri" panose="020F0502020204030204" pitchFamily="34" charset="0"/>
            </a:endParaRPr>
          </a:p>
        </p:txBody>
      </p:sp>
      <p:sp>
        <p:nvSpPr>
          <p:cNvPr id="6379" name="OTLSHAPE_T_14fc526ca41944d48aab45d698834bf0_Title"/>
          <p:cNvSpPr txBox="1"/>
          <p:nvPr>
            <p:custDataLst>
              <p:tags r:id="rId124"/>
            </p:custDataLst>
          </p:nvPr>
        </p:nvSpPr>
        <p:spPr>
          <a:xfrm>
            <a:off x="8927138" y="4866164"/>
            <a:ext cx="1231900" cy="170519"/>
          </a:xfrm>
          <a:prstGeom prst="rect">
            <a:avLst/>
          </a:prstGeom>
          <a:noFill/>
        </p:spPr>
        <p:txBody>
          <a:bodyPr vert="horz" wrap="square" lIns="0" tIns="0" rIns="0" bIns="0" rtlCol="0" anchor="ctr" anchorCtr="0">
            <a:spAutoFit/>
          </a:bodyPr>
          <a:lstStyle/>
          <a:p>
            <a:pPr algn="ctr"/>
            <a:r>
              <a:rPr lang="en-GB" sz="1100" b="1" spc="-10" smtClean="0">
                <a:solidFill>
                  <a:schemeClr val="dk1"/>
                </a:solidFill>
                <a:latin typeface="Calibri" panose="020F0502020204030204" pitchFamily="34" charset="0"/>
              </a:rPr>
              <a:t>Website Workstream</a:t>
            </a:r>
            <a:endParaRPr lang="en-GB" sz="1100" b="1" spc="-10">
              <a:solidFill>
                <a:schemeClr val="dk1"/>
              </a:solidFill>
              <a:latin typeface="Calibri" panose="020F0502020204030204" pitchFamily="34" charset="0"/>
            </a:endParaRPr>
          </a:p>
        </p:txBody>
      </p:sp>
      <p:sp>
        <p:nvSpPr>
          <p:cNvPr id="6380" name="OTLSHAPE_T_8fca7155e948403ebb0a58cccdbced7d_Shape"/>
          <p:cNvSpPr/>
          <p:nvPr>
            <p:custDataLst>
              <p:tags r:id="rId125"/>
            </p:custDataLst>
          </p:nvPr>
        </p:nvSpPr>
        <p:spPr>
          <a:xfrm>
            <a:off x="5574414" y="5116523"/>
            <a:ext cx="17653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81" name="OTLSHAPE_T_8fca7155e948403ebb0a58cccdbced7d_ShapePercentage" hidden="1"/>
          <p:cNvSpPr/>
          <p:nvPr>
            <p:custDataLst>
              <p:tags r:id="rId126"/>
            </p:custDataLst>
          </p:nvPr>
        </p:nvSpPr>
        <p:spPr>
          <a:xfrm>
            <a:off x="5564582" y="63455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82" name="OTLSHAPE_T_8fca7155e948403ebb0a58cccdbced7d_Duration" hidden="1"/>
          <p:cNvSpPr txBox="1"/>
          <p:nvPr>
            <p:custDataLst>
              <p:tags r:id="rId127"/>
            </p:custDataLst>
          </p:nvPr>
        </p:nvSpPr>
        <p:spPr>
          <a:xfrm>
            <a:off x="0" y="63455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58 days</a:t>
            </a:r>
            <a:endParaRPr lang="en-GB" sz="1000">
              <a:solidFill>
                <a:schemeClr val="accent2"/>
              </a:solidFill>
              <a:latin typeface="Calibri" panose="020F0502020204030204" pitchFamily="34" charset="0"/>
            </a:endParaRPr>
          </a:p>
        </p:txBody>
      </p:sp>
      <p:sp>
        <p:nvSpPr>
          <p:cNvPr id="6383" name="OTLSHAPE_T_8fca7155e948403ebb0a58cccdbced7d_TextPercentage" hidden="1"/>
          <p:cNvSpPr txBox="1"/>
          <p:nvPr>
            <p:custDataLst>
              <p:tags r:id="rId128"/>
            </p:custDataLst>
          </p:nvPr>
        </p:nvSpPr>
        <p:spPr>
          <a:xfrm>
            <a:off x="0" y="65005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84" name="OTLSHAPE_T_8fca7155e948403ebb0a58cccdbced7d_JoinedDate" hidden="1"/>
          <p:cNvSpPr txBox="1"/>
          <p:nvPr>
            <p:custDataLst>
              <p:tags r:id="rId129"/>
            </p:custDataLst>
          </p:nvPr>
        </p:nvSpPr>
        <p:spPr>
          <a:xfrm>
            <a:off x="0" y="65005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85" name="OTLSHAPE_T_8fca7155e948403ebb0a58cccdbced7d_StartDate"/>
          <p:cNvSpPr txBox="1"/>
          <p:nvPr>
            <p:custDataLst>
              <p:tags r:id="rId130"/>
            </p:custDataLst>
          </p:nvPr>
        </p:nvSpPr>
        <p:spPr>
          <a:xfrm>
            <a:off x="5103540" y="51406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28/2/19</a:t>
            </a:r>
            <a:endParaRPr lang="en-GB" sz="1000" spc="-8">
              <a:solidFill>
                <a:schemeClr val="dk2"/>
              </a:solidFill>
              <a:latin typeface="Calibri" panose="020F0502020204030204" pitchFamily="34" charset="0"/>
            </a:endParaRPr>
          </a:p>
        </p:txBody>
      </p:sp>
      <p:sp>
        <p:nvSpPr>
          <p:cNvPr id="6386" name="OTLSHAPE_T_8fca7155e948403ebb0a58cccdbced7d_EndDate"/>
          <p:cNvSpPr txBox="1"/>
          <p:nvPr>
            <p:custDataLst>
              <p:tags r:id="rId131"/>
            </p:custDataLst>
          </p:nvPr>
        </p:nvSpPr>
        <p:spPr>
          <a:xfrm>
            <a:off x="7386465" y="51406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26/4/19</a:t>
            </a:r>
            <a:endParaRPr lang="en-GB" sz="1000" spc="-8">
              <a:solidFill>
                <a:schemeClr val="dk2"/>
              </a:solidFill>
              <a:latin typeface="Calibri" panose="020F0502020204030204" pitchFamily="34" charset="0"/>
            </a:endParaRPr>
          </a:p>
        </p:txBody>
      </p:sp>
      <p:sp>
        <p:nvSpPr>
          <p:cNvPr id="6387" name="OTLSHAPE_T_8fca7155e948403ebb0a58cccdbced7d_Title"/>
          <p:cNvSpPr txBox="1"/>
          <p:nvPr>
            <p:custDataLst>
              <p:tags r:id="rId132"/>
            </p:custDataLst>
          </p:nvPr>
        </p:nvSpPr>
        <p:spPr>
          <a:xfrm>
            <a:off x="6011979" y="5132864"/>
            <a:ext cx="889000" cy="170519"/>
          </a:xfrm>
          <a:prstGeom prst="rect">
            <a:avLst/>
          </a:prstGeom>
          <a:noFill/>
        </p:spPr>
        <p:txBody>
          <a:bodyPr vert="horz" wrap="square" lIns="0" tIns="0" rIns="0" bIns="0" rtlCol="0" anchor="ctr" anchorCtr="0">
            <a:spAutoFit/>
          </a:bodyPr>
          <a:lstStyle/>
          <a:p>
            <a:pPr algn="ctr"/>
            <a:r>
              <a:rPr lang="en-GB" sz="1100" b="1" spc="-6" smtClean="0">
                <a:solidFill>
                  <a:schemeClr val="dk1"/>
                </a:solidFill>
                <a:latin typeface="Calibri" panose="020F0502020204030204" pitchFamily="34" charset="0"/>
              </a:rPr>
              <a:t>Define Benefits</a:t>
            </a:r>
            <a:endParaRPr lang="en-GB" sz="1100" b="1" spc="-6">
              <a:solidFill>
                <a:schemeClr val="dk1"/>
              </a:solidFill>
              <a:latin typeface="Calibri" panose="020F0502020204030204" pitchFamily="34" charset="0"/>
            </a:endParaRPr>
          </a:p>
        </p:txBody>
      </p:sp>
      <p:sp>
        <p:nvSpPr>
          <p:cNvPr id="6388" name="OTLSHAPE_T_a6b497c410314ff4b3e7d45d0e03a7de_Shape"/>
          <p:cNvSpPr/>
          <p:nvPr>
            <p:custDataLst>
              <p:tags r:id="rId133"/>
            </p:custDataLst>
          </p:nvPr>
        </p:nvSpPr>
        <p:spPr>
          <a:xfrm>
            <a:off x="5270746" y="5383223"/>
            <a:ext cx="12192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89" name="OTLSHAPE_T_a6b497c410314ff4b3e7d45d0e03a7de_ShapePercentage" hidden="1"/>
          <p:cNvSpPr/>
          <p:nvPr>
            <p:custDataLst>
              <p:tags r:id="rId134"/>
            </p:custDataLst>
          </p:nvPr>
        </p:nvSpPr>
        <p:spPr>
          <a:xfrm>
            <a:off x="5260914" y="66122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90" name="OTLSHAPE_T_a6b497c410314ff4b3e7d45d0e03a7de_Duration" hidden="1"/>
          <p:cNvSpPr txBox="1"/>
          <p:nvPr>
            <p:custDataLst>
              <p:tags r:id="rId135"/>
            </p:custDataLst>
          </p:nvPr>
        </p:nvSpPr>
        <p:spPr>
          <a:xfrm>
            <a:off x="0" y="66122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40 days</a:t>
            </a:r>
            <a:endParaRPr lang="en-GB" sz="1000">
              <a:solidFill>
                <a:schemeClr val="accent2"/>
              </a:solidFill>
              <a:latin typeface="Calibri" panose="020F0502020204030204" pitchFamily="34" charset="0"/>
            </a:endParaRPr>
          </a:p>
        </p:txBody>
      </p:sp>
      <p:sp>
        <p:nvSpPr>
          <p:cNvPr id="6391" name="OTLSHAPE_T_a6b497c410314ff4b3e7d45d0e03a7de_TextPercentage" hidden="1"/>
          <p:cNvSpPr txBox="1"/>
          <p:nvPr>
            <p:custDataLst>
              <p:tags r:id="rId136"/>
            </p:custDataLst>
          </p:nvPr>
        </p:nvSpPr>
        <p:spPr>
          <a:xfrm>
            <a:off x="0" y="67672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392" name="OTLSHAPE_T_a6b497c410314ff4b3e7d45d0e03a7de_JoinedDate" hidden="1"/>
          <p:cNvSpPr txBox="1"/>
          <p:nvPr>
            <p:custDataLst>
              <p:tags r:id="rId137"/>
            </p:custDataLst>
          </p:nvPr>
        </p:nvSpPr>
        <p:spPr>
          <a:xfrm>
            <a:off x="0" y="67672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393" name="OTLSHAPE_T_a6b497c410314ff4b3e7d45d0e03a7de_StartDate"/>
          <p:cNvSpPr txBox="1"/>
          <p:nvPr>
            <p:custDataLst>
              <p:tags r:id="rId138"/>
            </p:custDataLst>
          </p:nvPr>
        </p:nvSpPr>
        <p:spPr>
          <a:xfrm>
            <a:off x="4799872" y="54073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18/2/19</a:t>
            </a:r>
            <a:endParaRPr lang="en-GB" sz="1000" spc="-8">
              <a:solidFill>
                <a:schemeClr val="dk2"/>
              </a:solidFill>
              <a:latin typeface="Calibri" panose="020F0502020204030204" pitchFamily="34" charset="0"/>
            </a:endParaRPr>
          </a:p>
        </p:txBody>
      </p:sp>
      <p:sp>
        <p:nvSpPr>
          <p:cNvPr id="6394" name="OTLSHAPE_T_a6b497c410314ff4b3e7d45d0e03a7de_EndDate"/>
          <p:cNvSpPr txBox="1"/>
          <p:nvPr>
            <p:custDataLst>
              <p:tags r:id="rId139"/>
            </p:custDataLst>
          </p:nvPr>
        </p:nvSpPr>
        <p:spPr>
          <a:xfrm>
            <a:off x="6536196" y="54073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29/3/19</a:t>
            </a:r>
            <a:endParaRPr lang="en-GB" sz="1000" spc="-8">
              <a:solidFill>
                <a:schemeClr val="dk2"/>
              </a:solidFill>
              <a:latin typeface="Calibri" panose="020F0502020204030204" pitchFamily="34" charset="0"/>
            </a:endParaRPr>
          </a:p>
        </p:txBody>
      </p:sp>
      <p:sp>
        <p:nvSpPr>
          <p:cNvPr id="6395" name="OTLSHAPE_T_a6b497c410314ff4b3e7d45d0e03a7de_Title"/>
          <p:cNvSpPr txBox="1"/>
          <p:nvPr>
            <p:custDataLst>
              <p:tags r:id="rId140"/>
            </p:custDataLst>
          </p:nvPr>
        </p:nvSpPr>
        <p:spPr>
          <a:xfrm>
            <a:off x="5511866" y="5399563"/>
            <a:ext cx="736600" cy="170519"/>
          </a:xfrm>
          <a:prstGeom prst="rect">
            <a:avLst/>
          </a:prstGeom>
          <a:noFill/>
        </p:spPr>
        <p:txBody>
          <a:bodyPr vert="horz" wrap="square" lIns="0" tIns="0" rIns="0" bIns="0" rtlCol="0" anchor="ctr" anchorCtr="0">
            <a:spAutoFit/>
          </a:bodyPr>
          <a:lstStyle/>
          <a:p>
            <a:pPr algn="ctr"/>
            <a:r>
              <a:rPr lang="en-GB" sz="1100" b="1" spc="-8" smtClean="0">
                <a:solidFill>
                  <a:schemeClr val="dk1"/>
                </a:solidFill>
                <a:latin typeface="Calibri" panose="020F0502020204030204" pitchFamily="34" charset="0"/>
              </a:rPr>
              <a:t>Engage. Plan</a:t>
            </a:r>
            <a:endParaRPr lang="en-GB" sz="1100" b="1" spc="-8">
              <a:solidFill>
                <a:schemeClr val="dk1"/>
              </a:solidFill>
              <a:latin typeface="Calibri" panose="020F0502020204030204" pitchFamily="34" charset="0"/>
            </a:endParaRPr>
          </a:p>
        </p:txBody>
      </p:sp>
      <p:sp>
        <p:nvSpPr>
          <p:cNvPr id="6396" name="OTLSHAPE_T_363475e40b5e4a3988a9622e3e452c61_Shape"/>
          <p:cNvSpPr/>
          <p:nvPr>
            <p:custDataLst>
              <p:tags r:id="rId141"/>
            </p:custDataLst>
          </p:nvPr>
        </p:nvSpPr>
        <p:spPr>
          <a:xfrm>
            <a:off x="5574414" y="5649923"/>
            <a:ext cx="1765300" cy="203200"/>
          </a:xfrm>
          <a:prstGeom prst="roundRect">
            <a:avLst>
              <a:gd name="adj" fmla="val 100000"/>
            </a:avLst>
          </a:prstGeom>
          <a:solidFill>
            <a:schemeClr val="accent1"/>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97" name="OTLSHAPE_T_363475e40b5e4a3988a9622e3e452c61_ShapePercentage" hidden="1"/>
          <p:cNvSpPr/>
          <p:nvPr>
            <p:custDataLst>
              <p:tags r:id="rId142"/>
            </p:custDataLst>
          </p:nvPr>
        </p:nvSpPr>
        <p:spPr>
          <a:xfrm>
            <a:off x="5564582" y="68789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98" name="OTLSHAPE_T_363475e40b5e4a3988a9622e3e452c61_Duration" hidden="1"/>
          <p:cNvSpPr txBox="1"/>
          <p:nvPr>
            <p:custDataLst>
              <p:tags r:id="rId143"/>
            </p:custDataLst>
          </p:nvPr>
        </p:nvSpPr>
        <p:spPr>
          <a:xfrm>
            <a:off x="0" y="68789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58 days</a:t>
            </a:r>
            <a:endParaRPr lang="en-GB" sz="1000">
              <a:solidFill>
                <a:schemeClr val="accent2"/>
              </a:solidFill>
              <a:latin typeface="Calibri" panose="020F0502020204030204" pitchFamily="34" charset="0"/>
            </a:endParaRPr>
          </a:p>
        </p:txBody>
      </p:sp>
      <p:sp>
        <p:nvSpPr>
          <p:cNvPr id="6399" name="OTLSHAPE_T_363475e40b5e4a3988a9622e3e452c61_TextPercentage" hidden="1"/>
          <p:cNvSpPr txBox="1"/>
          <p:nvPr>
            <p:custDataLst>
              <p:tags r:id="rId144"/>
            </p:custDataLst>
          </p:nvPr>
        </p:nvSpPr>
        <p:spPr>
          <a:xfrm>
            <a:off x="0" y="70339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400" name="OTLSHAPE_T_363475e40b5e4a3988a9622e3e452c61_JoinedDate" hidden="1"/>
          <p:cNvSpPr txBox="1"/>
          <p:nvPr>
            <p:custDataLst>
              <p:tags r:id="rId145"/>
            </p:custDataLst>
          </p:nvPr>
        </p:nvSpPr>
        <p:spPr>
          <a:xfrm>
            <a:off x="0" y="70339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401" name="OTLSHAPE_T_363475e40b5e4a3988a9622e3e452c61_StartDate"/>
          <p:cNvSpPr txBox="1"/>
          <p:nvPr>
            <p:custDataLst>
              <p:tags r:id="rId146"/>
            </p:custDataLst>
          </p:nvPr>
        </p:nvSpPr>
        <p:spPr>
          <a:xfrm>
            <a:off x="5103540" y="56740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28/2/19</a:t>
            </a:r>
            <a:endParaRPr lang="en-GB" sz="1000" spc="-8">
              <a:solidFill>
                <a:schemeClr val="dk2"/>
              </a:solidFill>
              <a:latin typeface="Calibri" panose="020F0502020204030204" pitchFamily="34" charset="0"/>
            </a:endParaRPr>
          </a:p>
        </p:txBody>
      </p:sp>
      <p:sp>
        <p:nvSpPr>
          <p:cNvPr id="6402" name="OTLSHAPE_T_363475e40b5e4a3988a9622e3e452c61_EndDate"/>
          <p:cNvSpPr txBox="1"/>
          <p:nvPr>
            <p:custDataLst>
              <p:tags r:id="rId147"/>
            </p:custDataLst>
          </p:nvPr>
        </p:nvSpPr>
        <p:spPr>
          <a:xfrm>
            <a:off x="7386465" y="56740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26/4/19</a:t>
            </a:r>
            <a:endParaRPr lang="en-GB" sz="1000" spc="-8">
              <a:solidFill>
                <a:schemeClr val="dk2"/>
              </a:solidFill>
              <a:latin typeface="Calibri" panose="020F0502020204030204" pitchFamily="34" charset="0"/>
            </a:endParaRPr>
          </a:p>
        </p:txBody>
      </p:sp>
      <p:sp>
        <p:nvSpPr>
          <p:cNvPr id="6403" name="OTLSHAPE_T_363475e40b5e4a3988a9622e3e452c61_Title"/>
          <p:cNvSpPr txBox="1"/>
          <p:nvPr>
            <p:custDataLst>
              <p:tags r:id="rId148"/>
            </p:custDataLst>
          </p:nvPr>
        </p:nvSpPr>
        <p:spPr>
          <a:xfrm>
            <a:off x="6185588" y="5666263"/>
            <a:ext cx="546100" cy="170519"/>
          </a:xfrm>
          <a:prstGeom prst="rect">
            <a:avLst/>
          </a:prstGeom>
          <a:noFill/>
        </p:spPr>
        <p:txBody>
          <a:bodyPr vert="horz" wrap="square" lIns="0" tIns="0" rIns="0" bIns="0" rtlCol="0" anchor="ctr" anchorCtr="0">
            <a:spAutoFit/>
          </a:bodyPr>
          <a:lstStyle/>
          <a:p>
            <a:pPr algn="ctr"/>
            <a:r>
              <a:rPr lang="en-GB" sz="1100" b="1" spc="-6" smtClean="0">
                <a:solidFill>
                  <a:schemeClr val="dk1"/>
                </a:solidFill>
                <a:latin typeface="Calibri" panose="020F0502020204030204" pitchFamily="34" charset="0"/>
              </a:rPr>
              <a:t>Blueprint</a:t>
            </a:r>
            <a:endParaRPr lang="en-GB" sz="1100" b="1" spc="-6">
              <a:solidFill>
                <a:schemeClr val="dk1"/>
              </a:solidFill>
              <a:latin typeface="Calibri" panose="020F0502020204030204" pitchFamily="34" charset="0"/>
            </a:endParaRPr>
          </a:p>
        </p:txBody>
      </p:sp>
      <p:sp>
        <p:nvSpPr>
          <p:cNvPr id="6404" name="OTLSHAPE_T_b03bbc2841414780b0a11c39232ad2cd_Shape"/>
          <p:cNvSpPr/>
          <p:nvPr>
            <p:custDataLst>
              <p:tags r:id="rId149"/>
            </p:custDataLst>
          </p:nvPr>
        </p:nvSpPr>
        <p:spPr>
          <a:xfrm>
            <a:off x="1019397" y="5916623"/>
            <a:ext cx="5473700" cy="203200"/>
          </a:xfrm>
          <a:prstGeom prst="roundRect">
            <a:avLst>
              <a:gd name="adj" fmla="val 100000"/>
            </a:avLst>
          </a:prstGeom>
          <a:solidFill>
            <a:srgbClr val="0072BC"/>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05" name="OTLSHAPE_T_b03bbc2841414780b0a11c39232ad2cd_ShapePercentage" hidden="1"/>
          <p:cNvSpPr/>
          <p:nvPr>
            <p:custDataLst>
              <p:tags r:id="rId150"/>
            </p:custDataLst>
          </p:nvPr>
        </p:nvSpPr>
        <p:spPr>
          <a:xfrm>
            <a:off x="1009565" y="71456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06" name="OTLSHAPE_T_b03bbc2841414780b0a11c39232ad2cd_Duration" hidden="1"/>
          <p:cNvSpPr txBox="1"/>
          <p:nvPr>
            <p:custDataLst>
              <p:tags r:id="rId151"/>
            </p:custDataLst>
          </p:nvPr>
        </p:nvSpPr>
        <p:spPr>
          <a:xfrm>
            <a:off x="0" y="7145655"/>
            <a:ext cx="4572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180 days</a:t>
            </a:r>
            <a:endParaRPr lang="en-GB" sz="1000">
              <a:solidFill>
                <a:schemeClr val="accent2"/>
              </a:solidFill>
              <a:latin typeface="Calibri" panose="020F0502020204030204" pitchFamily="34" charset="0"/>
            </a:endParaRPr>
          </a:p>
        </p:txBody>
      </p:sp>
      <p:sp>
        <p:nvSpPr>
          <p:cNvPr id="6407" name="OTLSHAPE_T_b03bbc2841414780b0a11c39232ad2cd_TextPercentage" hidden="1"/>
          <p:cNvSpPr txBox="1"/>
          <p:nvPr>
            <p:custDataLst>
              <p:tags r:id="rId152"/>
            </p:custDataLst>
          </p:nvPr>
        </p:nvSpPr>
        <p:spPr>
          <a:xfrm>
            <a:off x="0" y="73006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408" name="OTLSHAPE_T_b03bbc2841414780b0a11c39232ad2cd_JoinedDate" hidden="1"/>
          <p:cNvSpPr txBox="1"/>
          <p:nvPr>
            <p:custDataLst>
              <p:tags r:id="rId153"/>
            </p:custDataLst>
          </p:nvPr>
        </p:nvSpPr>
        <p:spPr>
          <a:xfrm>
            <a:off x="0" y="73006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409" name="OTLSHAPE_T_b03bbc2841414780b0a11c39232ad2cd_StartDate"/>
          <p:cNvSpPr txBox="1"/>
          <p:nvPr>
            <p:custDataLst>
              <p:tags r:id="rId154"/>
            </p:custDataLst>
          </p:nvPr>
        </p:nvSpPr>
        <p:spPr>
          <a:xfrm>
            <a:off x="548524" y="59407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1/10/18</a:t>
            </a:r>
            <a:endParaRPr lang="en-GB" sz="1000" spc="-8">
              <a:solidFill>
                <a:schemeClr val="dk2"/>
              </a:solidFill>
              <a:latin typeface="Calibri" panose="020F0502020204030204" pitchFamily="34" charset="0"/>
            </a:endParaRPr>
          </a:p>
        </p:txBody>
      </p:sp>
      <p:sp>
        <p:nvSpPr>
          <p:cNvPr id="6410" name="OTLSHAPE_T_b03bbc2841414780b0a11c39232ad2cd_EndDate"/>
          <p:cNvSpPr txBox="1"/>
          <p:nvPr>
            <p:custDataLst>
              <p:tags r:id="rId155"/>
            </p:custDataLst>
          </p:nvPr>
        </p:nvSpPr>
        <p:spPr>
          <a:xfrm>
            <a:off x="6536196" y="59407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29/3/19</a:t>
            </a:r>
            <a:endParaRPr lang="en-GB" sz="1000" spc="-8">
              <a:solidFill>
                <a:schemeClr val="dk2"/>
              </a:solidFill>
              <a:latin typeface="Calibri" panose="020F0502020204030204" pitchFamily="34" charset="0"/>
            </a:endParaRPr>
          </a:p>
        </p:txBody>
      </p:sp>
      <p:sp>
        <p:nvSpPr>
          <p:cNvPr id="6411" name="OTLSHAPE_T_b03bbc2841414780b0a11c39232ad2cd_Title"/>
          <p:cNvSpPr txBox="1"/>
          <p:nvPr>
            <p:custDataLst>
              <p:tags r:id="rId156"/>
            </p:custDataLst>
          </p:nvPr>
        </p:nvSpPr>
        <p:spPr>
          <a:xfrm>
            <a:off x="3208180" y="5932963"/>
            <a:ext cx="1092200" cy="170519"/>
          </a:xfrm>
          <a:prstGeom prst="rect">
            <a:avLst/>
          </a:prstGeom>
          <a:noFill/>
        </p:spPr>
        <p:txBody>
          <a:bodyPr vert="horz" wrap="square" lIns="0" tIns="0" rIns="0" bIns="0" rtlCol="0" anchor="ctr" anchorCtr="0">
            <a:spAutoFit/>
          </a:bodyPr>
          <a:lstStyle/>
          <a:p>
            <a:pPr algn="ctr"/>
            <a:r>
              <a:rPr lang="en-GB" sz="1100" b="1" spc="-6" smtClean="0">
                <a:solidFill>
                  <a:schemeClr val="dk1"/>
                </a:solidFill>
                <a:latin typeface="Calibri" panose="020F0502020204030204" pitchFamily="34" charset="0"/>
              </a:rPr>
              <a:t>Define Programme</a:t>
            </a:r>
            <a:endParaRPr lang="en-GB" sz="1100" b="1" spc="-6">
              <a:solidFill>
                <a:schemeClr val="dk1"/>
              </a:solidFill>
              <a:latin typeface="Calibri" panose="020F0502020204030204" pitchFamily="34" charset="0"/>
            </a:endParaRPr>
          </a:p>
        </p:txBody>
      </p:sp>
      <p:sp>
        <p:nvSpPr>
          <p:cNvPr id="6412" name="OTLSHAPE_T_bd2c426596804d1c9634af20c42fe450_Shape"/>
          <p:cNvSpPr/>
          <p:nvPr>
            <p:custDataLst>
              <p:tags r:id="rId157"/>
            </p:custDataLst>
          </p:nvPr>
        </p:nvSpPr>
        <p:spPr>
          <a:xfrm>
            <a:off x="9188060" y="6183323"/>
            <a:ext cx="1524000" cy="203200"/>
          </a:xfrm>
          <a:prstGeom prst="roundRect">
            <a:avLst>
              <a:gd name="adj" fmla="val 100000"/>
            </a:avLst>
          </a:prstGeom>
          <a:solidFill>
            <a:schemeClr val="accent3"/>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13" name="OTLSHAPE_T_bd2c426596804d1c9634af20c42fe450_ShapePercentage" hidden="1"/>
          <p:cNvSpPr/>
          <p:nvPr>
            <p:custDataLst>
              <p:tags r:id="rId158"/>
            </p:custDataLst>
          </p:nvPr>
        </p:nvSpPr>
        <p:spPr>
          <a:xfrm>
            <a:off x="9178228" y="74123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14" name="OTLSHAPE_T_bd2c426596804d1c9634af20c42fe450_Duration" hidden="1"/>
          <p:cNvSpPr txBox="1"/>
          <p:nvPr>
            <p:custDataLst>
              <p:tags r:id="rId159"/>
            </p:custDataLst>
          </p:nvPr>
        </p:nvSpPr>
        <p:spPr>
          <a:xfrm>
            <a:off x="0" y="74123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50 days</a:t>
            </a:r>
            <a:endParaRPr lang="en-GB" sz="1000">
              <a:solidFill>
                <a:schemeClr val="accent2"/>
              </a:solidFill>
              <a:latin typeface="Calibri" panose="020F0502020204030204" pitchFamily="34" charset="0"/>
            </a:endParaRPr>
          </a:p>
        </p:txBody>
      </p:sp>
      <p:sp>
        <p:nvSpPr>
          <p:cNvPr id="6415" name="OTLSHAPE_T_bd2c426596804d1c9634af20c42fe450_TextPercentage" hidden="1"/>
          <p:cNvSpPr txBox="1"/>
          <p:nvPr>
            <p:custDataLst>
              <p:tags r:id="rId160"/>
            </p:custDataLst>
          </p:nvPr>
        </p:nvSpPr>
        <p:spPr>
          <a:xfrm>
            <a:off x="0" y="75673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416" name="OTLSHAPE_T_bd2c426596804d1c9634af20c42fe450_JoinedDate" hidden="1"/>
          <p:cNvSpPr txBox="1"/>
          <p:nvPr>
            <p:custDataLst>
              <p:tags r:id="rId161"/>
            </p:custDataLst>
          </p:nvPr>
        </p:nvSpPr>
        <p:spPr>
          <a:xfrm>
            <a:off x="0" y="75673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417" name="OTLSHAPE_T_bd2c426596804d1c9634af20c42fe450_StartDate"/>
          <p:cNvSpPr txBox="1"/>
          <p:nvPr>
            <p:custDataLst>
              <p:tags r:id="rId162"/>
            </p:custDataLst>
          </p:nvPr>
        </p:nvSpPr>
        <p:spPr>
          <a:xfrm>
            <a:off x="8652797" y="6207411"/>
            <a:ext cx="495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27/06/19</a:t>
            </a:r>
            <a:endParaRPr lang="en-GB" sz="1000" spc="-8">
              <a:solidFill>
                <a:schemeClr val="dk2"/>
              </a:solidFill>
              <a:latin typeface="Calibri" panose="020F0502020204030204" pitchFamily="34" charset="0"/>
            </a:endParaRPr>
          </a:p>
        </p:txBody>
      </p:sp>
      <p:sp>
        <p:nvSpPr>
          <p:cNvPr id="6418" name="OTLSHAPE_T_bd2c426596804d1c9634af20c42fe450_EndDate"/>
          <p:cNvSpPr txBox="1"/>
          <p:nvPr>
            <p:custDataLst>
              <p:tags r:id="rId163"/>
            </p:custDataLst>
          </p:nvPr>
        </p:nvSpPr>
        <p:spPr>
          <a:xfrm>
            <a:off x="10757178" y="6207411"/>
            <a:ext cx="4953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15/08/19</a:t>
            </a:r>
            <a:endParaRPr lang="en-GB" sz="1000" spc="-8">
              <a:solidFill>
                <a:schemeClr val="dk2"/>
              </a:solidFill>
              <a:latin typeface="Calibri" panose="020F0502020204030204" pitchFamily="34" charset="0"/>
            </a:endParaRPr>
          </a:p>
        </p:txBody>
      </p:sp>
      <p:sp>
        <p:nvSpPr>
          <p:cNvPr id="6419" name="OTLSHAPE_T_bd2c426596804d1c9634af20c42fe450_Title"/>
          <p:cNvSpPr txBox="1"/>
          <p:nvPr>
            <p:custDataLst>
              <p:tags r:id="rId164"/>
            </p:custDataLst>
          </p:nvPr>
        </p:nvSpPr>
        <p:spPr>
          <a:xfrm>
            <a:off x="9268255" y="6199663"/>
            <a:ext cx="1358900" cy="170519"/>
          </a:xfrm>
          <a:prstGeom prst="rect">
            <a:avLst/>
          </a:prstGeom>
          <a:noFill/>
        </p:spPr>
        <p:txBody>
          <a:bodyPr vert="horz" wrap="square" lIns="0" tIns="0" rIns="0" bIns="0" rtlCol="0" anchor="ctr" anchorCtr="0">
            <a:spAutoFit/>
          </a:bodyPr>
          <a:lstStyle/>
          <a:p>
            <a:pPr algn="ctr"/>
            <a:r>
              <a:rPr lang="pt-BR" sz="1100" b="1" spc="-4" smtClean="0">
                <a:solidFill>
                  <a:schemeClr val="dk1"/>
                </a:solidFill>
                <a:latin typeface="Calibri" panose="020F0502020204030204" pitchFamily="34" charset="0"/>
              </a:rPr>
              <a:t>Coll. as Data Proj. - TBD</a:t>
            </a:r>
            <a:endParaRPr lang="en-GB" sz="1100" b="1" spc="-4">
              <a:solidFill>
                <a:schemeClr val="dk1"/>
              </a:solidFill>
              <a:latin typeface="Calibri" panose="020F0502020204030204" pitchFamily="34" charset="0"/>
            </a:endParaRPr>
          </a:p>
        </p:txBody>
      </p:sp>
      <p:sp>
        <p:nvSpPr>
          <p:cNvPr id="6420" name="OTLSHAPE_T_a589cff3243a4224a9bc5ffdf54b8020_Shape"/>
          <p:cNvSpPr/>
          <p:nvPr>
            <p:custDataLst>
              <p:tags r:id="rId165"/>
            </p:custDataLst>
          </p:nvPr>
        </p:nvSpPr>
        <p:spPr>
          <a:xfrm>
            <a:off x="8368157" y="6450023"/>
            <a:ext cx="2349500" cy="203200"/>
          </a:xfrm>
          <a:prstGeom prst="roundRect">
            <a:avLst>
              <a:gd name="adj" fmla="val 100000"/>
            </a:avLst>
          </a:prstGeom>
          <a:solidFill>
            <a:schemeClr val="accent3"/>
          </a:solidFill>
          <a:ln w="12700" cap="flat" cmpd="sng" algn="ctr">
            <a:noFill/>
            <a:prstDash val="solid"/>
            <a:miter lim="800000"/>
          </a:ln>
          <a:effectLst/>
          <a:scene3d>
            <a:camera prst="orthographicFront"/>
            <a:lightRig rig="balanced" dir="t">
              <a:rot lat="0" lon="0" rev="8700000"/>
            </a:lightRig>
          </a:scene3d>
          <a:sp3d>
            <a:bevelT w="165100" h="1270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 uri="{AF507438-7753-43E0-B8FC-AC1667EBCBE1}">
              <a14:hiddenEffects xmlns:a14="http://schemas.microsoft.com/office/drawing/2010/main">
                <a:effectLst>
                  <a:outerShdw>
                    <a:scrgbClr r="0" g="0" b="0">
                      <a:alpha val="50000"/>
                    </a:scrgbClr>
                  </a:outerShdw>
                </a:effectLst>
              </a14:hiddenEffects>
            </a:ex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21" name="OTLSHAPE_T_a589cff3243a4224a9bc5ffdf54b8020_ShapePercentage" hidden="1"/>
          <p:cNvSpPr/>
          <p:nvPr>
            <p:custDataLst>
              <p:tags r:id="rId166"/>
            </p:custDataLst>
          </p:nvPr>
        </p:nvSpPr>
        <p:spPr>
          <a:xfrm>
            <a:off x="8358325" y="7679055"/>
            <a:ext cx="0" cy="0"/>
          </a:xfrm>
          <a:prstGeom prst="roundRect">
            <a:avLst>
              <a:gd name="adj"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22" name="OTLSHAPE_T_a589cff3243a4224a9bc5ffdf54b8020_Duration" hidden="1"/>
          <p:cNvSpPr txBox="1"/>
          <p:nvPr>
            <p:custDataLst>
              <p:tags r:id="rId167"/>
            </p:custDataLst>
          </p:nvPr>
        </p:nvSpPr>
        <p:spPr>
          <a:xfrm>
            <a:off x="0" y="7679055"/>
            <a:ext cx="393700" cy="155025"/>
          </a:xfrm>
          <a:prstGeom prst="rect">
            <a:avLst/>
          </a:prstGeom>
          <a:noFill/>
        </p:spPr>
        <p:txBody>
          <a:bodyPr vert="horz" wrap="square" lIns="0" tIns="0" rIns="0" bIns="0" rtlCol="0" anchor="ctr" anchorCtr="0">
            <a:spAutoFit/>
          </a:bodyPr>
          <a:lstStyle/>
          <a:p>
            <a:pPr algn="ctr"/>
            <a:r>
              <a:rPr lang="en-GB" sz="1000" smtClean="0">
                <a:solidFill>
                  <a:schemeClr val="accent2"/>
                </a:solidFill>
                <a:latin typeface="Calibri" panose="020F0502020204030204" pitchFamily="34" charset="0"/>
              </a:rPr>
              <a:t>77 days</a:t>
            </a:r>
            <a:endParaRPr lang="en-GB" sz="1000">
              <a:solidFill>
                <a:schemeClr val="accent2"/>
              </a:solidFill>
              <a:latin typeface="Calibri" panose="020F0502020204030204" pitchFamily="34" charset="0"/>
            </a:endParaRPr>
          </a:p>
        </p:txBody>
      </p:sp>
      <p:sp>
        <p:nvSpPr>
          <p:cNvPr id="6423" name="OTLSHAPE_T_a589cff3243a4224a9bc5ffdf54b8020_TextPercentage" hidden="1"/>
          <p:cNvSpPr txBox="1"/>
          <p:nvPr>
            <p:custDataLst>
              <p:tags r:id="rId168"/>
            </p:custDataLst>
          </p:nvPr>
        </p:nvSpPr>
        <p:spPr>
          <a:xfrm>
            <a:off x="0" y="7834080"/>
            <a:ext cx="0" cy="153888"/>
          </a:xfrm>
          <a:prstGeom prst="rect">
            <a:avLst/>
          </a:prstGeom>
          <a:noFill/>
        </p:spPr>
        <p:txBody>
          <a:bodyPr vert="horz" wrap="square" lIns="0" tIns="0" rIns="0" bIns="0" rtlCol="0" anchor="ctr" anchorCtr="0">
            <a:spAutoFit/>
          </a:bodyPr>
          <a:lstStyle/>
          <a:p>
            <a:pPr algn="ctr"/>
            <a:endParaRPr lang="en-GB" sz="1000">
              <a:solidFill>
                <a:schemeClr val="accent2"/>
              </a:solidFill>
              <a:latin typeface="Calibri" panose="020F0502020204030204" pitchFamily="34" charset="0"/>
            </a:endParaRPr>
          </a:p>
        </p:txBody>
      </p:sp>
      <p:sp>
        <p:nvSpPr>
          <p:cNvPr id="6424" name="OTLSHAPE_T_a589cff3243a4224a9bc5ffdf54b8020_JoinedDate" hidden="1"/>
          <p:cNvSpPr txBox="1"/>
          <p:nvPr>
            <p:custDataLst>
              <p:tags r:id="rId169"/>
            </p:custDataLst>
          </p:nvPr>
        </p:nvSpPr>
        <p:spPr>
          <a:xfrm>
            <a:off x="0" y="7834080"/>
            <a:ext cx="0" cy="153888"/>
          </a:xfrm>
          <a:prstGeom prst="rect">
            <a:avLst/>
          </a:prstGeom>
          <a:noFill/>
        </p:spPr>
        <p:txBody>
          <a:bodyPr vert="horz" wrap="square" lIns="0" tIns="0" rIns="0" bIns="0" rtlCol="0" anchor="ctr" anchorCtr="0">
            <a:spAutoFit/>
          </a:bodyPr>
          <a:lstStyle/>
          <a:p>
            <a:pPr algn="ctr"/>
            <a:endParaRPr lang="en-GB" sz="1000">
              <a:solidFill>
                <a:schemeClr val="dk2"/>
              </a:solidFill>
              <a:latin typeface="Calibri" panose="020F0502020204030204" pitchFamily="34" charset="0"/>
            </a:endParaRPr>
          </a:p>
        </p:txBody>
      </p:sp>
      <p:sp>
        <p:nvSpPr>
          <p:cNvPr id="6425" name="OTLSHAPE_T_a589cff3243a4224a9bc5ffdf54b8020_StartDate"/>
          <p:cNvSpPr txBox="1"/>
          <p:nvPr>
            <p:custDataLst>
              <p:tags r:id="rId170"/>
            </p:custDataLst>
          </p:nvPr>
        </p:nvSpPr>
        <p:spPr>
          <a:xfrm>
            <a:off x="7897283" y="64741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31/5/19</a:t>
            </a:r>
            <a:endParaRPr lang="en-GB" sz="1000" spc="-8">
              <a:solidFill>
                <a:schemeClr val="dk2"/>
              </a:solidFill>
              <a:latin typeface="Calibri" panose="020F0502020204030204" pitchFamily="34" charset="0"/>
            </a:endParaRPr>
          </a:p>
        </p:txBody>
      </p:sp>
      <p:sp>
        <p:nvSpPr>
          <p:cNvPr id="6426" name="OTLSHAPE_T_a589cff3243a4224a9bc5ffdf54b8020_EndDate"/>
          <p:cNvSpPr txBox="1"/>
          <p:nvPr>
            <p:custDataLst>
              <p:tags r:id="rId171"/>
            </p:custDataLst>
          </p:nvPr>
        </p:nvSpPr>
        <p:spPr>
          <a:xfrm>
            <a:off x="10757178" y="6474111"/>
            <a:ext cx="431800" cy="155025"/>
          </a:xfrm>
          <a:prstGeom prst="rect">
            <a:avLst/>
          </a:prstGeom>
          <a:noFill/>
        </p:spPr>
        <p:txBody>
          <a:bodyPr vert="horz" wrap="square" lIns="0" tIns="0" rIns="0" bIns="0" rtlCol="0" anchor="ctr" anchorCtr="0">
            <a:spAutoFit/>
          </a:bodyPr>
          <a:lstStyle/>
          <a:p>
            <a:pPr algn="ctr"/>
            <a:r>
              <a:rPr lang="en-GB" sz="1000" spc="-8" smtClean="0">
                <a:solidFill>
                  <a:schemeClr val="dk2"/>
                </a:solidFill>
                <a:latin typeface="Calibri" panose="020F0502020204030204" pitchFamily="34" charset="0"/>
              </a:rPr>
              <a:t>15/8/19</a:t>
            </a:r>
            <a:endParaRPr lang="en-GB" sz="1000" spc="-8">
              <a:solidFill>
                <a:schemeClr val="dk2"/>
              </a:solidFill>
              <a:latin typeface="Calibri" panose="020F0502020204030204" pitchFamily="34" charset="0"/>
            </a:endParaRPr>
          </a:p>
        </p:txBody>
      </p:sp>
      <p:sp>
        <p:nvSpPr>
          <p:cNvPr id="6427" name="OTLSHAPE_T_a589cff3243a4224a9bc5ffdf54b8020_Title"/>
          <p:cNvSpPr txBox="1"/>
          <p:nvPr>
            <p:custDataLst>
              <p:tags r:id="rId172"/>
            </p:custDataLst>
          </p:nvPr>
        </p:nvSpPr>
        <p:spPr>
          <a:xfrm>
            <a:off x="8815653" y="6466363"/>
            <a:ext cx="1447800" cy="170519"/>
          </a:xfrm>
          <a:prstGeom prst="rect">
            <a:avLst/>
          </a:prstGeom>
          <a:noFill/>
        </p:spPr>
        <p:txBody>
          <a:bodyPr vert="horz" wrap="square" lIns="0" tIns="0" rIns="0" bIns="0" rtlCol="0" anchor="ctr" anchorCtr="0">
            <a:spAutoFit/>
          </a:bodyPr>
          <a:lstStyle/>
          <a:p>
            <a:pPr algn="ctr"/>
            <a:r>
              <a:rPr lang="en-GB" sz="1100" b="1" spc="-4" smtClean="0">
                <a:solidFill>
                  <a:schemeClr val="dk1"/>
                </a:solidFill>
                <a:latin typeface="Calibri" panose="020F0502020204030204" pitchFamily="34" charset="0"/>
              </a:rPr>
              <a:t>Digitisation Project - TBD</a:t>
            </a:r>
            <a:endParaRPr lang="en-GB" sz="1100" b="1" spc="-4">
              <a:solidFill>
                <a:schemeClr val="dk1"/>
              </a:solidFill>
              <a:latin typeface="Calibri" panose="020F0502020204030204" pitchFamily="34" charset="0"/>
            </a:endParaRPr>
          </a:p>
        </p:txBody>
      </p:sp>
      <p:sp>
        <p:nvSpPr>
          <p:cNvPr id="2" name="Rectangle 1"/>
          <p:cNvSpPr/>
          <p:nvPr/>
        </p:nvSpPr>
        <p:spPr>
          <a:xfrm>
            <a:off x="140262" y="416491"/>
            <a:ext cx="3358394" cy="369332"/>
          </a:xfrm>
          <a:prstGeom prst="rect">
            <a:avLst/>
          </a:prstGeom>
        </p:spPr>
        <p:txBody>
          <a:bodyPr wrap="square">
            <a:spAutoFit/>
          </a:bodyPr>
          <a:lstStyle/>
          <a:p>
            <a:r>
              <a:rPr lang="en-GB" dirty="0"/>
              <a:t>BI MI </a:t>
            </a:r>
            <a:r>
              <a:rPr lang="en-GB"/>
              <a:t>Programme </a:t>
            </a:r>
            <a:r>
              <a:rPr lang="en-GB" smtClean="0"/>
              <a:t>Plan </a:t>
            </a:r>
            <a:endParaRPr lang="en-GB" dirty="0"/>
          </a:p>
        </p:txBody>
      </p:sp>
    </p:spTree>
    <p:custDataLst>
      <p:tags r:id="rId1"/>
    </p:custDataLst>
    <p:extLst>
      <p:ext uri="{BB962C8B-B14F-4D97-AF65-F5344CB8AC3E}">
        <p14:creationId xmlns:p14="http://schemas.microsoft.com/office/powerpoint/2010/main" val="3585583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BI MI Programme</a:t>
            </a:r>
            <a:endParaRPr lang="en-GB" dirty="0"/>
          </a:p>
        </p:txBody>
      </p:sp>
      <p:sp>
        <p:nvSpPr>
          <p:cNvPr id="3" name="Content Placeholder 2"/>
          <p:cNvSpPr>
            <a:spLocks noGrp="1"/>
          </p:cNvSpPr>
          <p:nvPr>
            <p:ph idx="1"/>
          </p:nvPr>
        </p:nvSpPr>
        <p:spPr>
          <a:xfrm>
            <a:off x="958516" y="1909846"/>
            <a:ext cx="10515600" cy="4351338"/>
          </a:xfrm>
        </p:spPr>
        <p:txBody>
          <a:bodyPr>
            <a:normAutofit lnSpcReduction="10000"/>
          </a:bodyPr>
          <a:lstStyle/>
          <a:p>
            <a:pPr marL="0" indent="0">
              <a:buNone/>
            </a:pPr>
            <a:r>
              <a:rPr lang="en-GB" b="1" u="sng" dirty="0"/>
              <a:t>Overview</a:t>
            </a:r>
            <a:endParaRPr lang="en-GB" dirty="0"/>
          </a:p>
          <a:p>
            <a:pPr marL="0" indent="0">
              <a:buNone/>
            </a:pPr>
            <a:r>
              <a:rPr lang="en-GB" dirty="0" smtClean="0"/>
              <a:t>The basic objectives of the programme is to better information provision and provide a consistent reporting capability.</a:t>
            </a:r>
          </a:p>
          <a:p>
            <a:pPr marL="0" indent="0">
              <a:buNone/>
            </a:pPr>
            <a:r>
              <a:rPr lang="en-GB" dirty="0" smtClean="0"/>
              <a:t>The programme </a:t>
            </a:r>
            <a:r>
              <a:rPr lang="en-GB" dirty="0"/>
              <a:t>is the continuation of the work to foster an ongoing BI capability, with a three year budget outlined under the Digital Transformation portfolio. The budget is largely committed to funding a dedicated team to </a:t>
            </a:r>
            <a:r>
              <a:rPr lang="en-GB" dirty="0" smtClean="0"/>
              <a:t>produce reporting from HR </a:t>
            </a:r>
            <a:r>
              <a:rPr lang="en-GB" dirty="0"/>
              <a:t>and finance </a:t>
            </a:r>
            <a:r>
              <a:rPr lang="en-GB" dirty="0" smtClean="0"/>
              <a:t>strategic DataMart's</a:t>
            </a:r>
            <a:r>
              <a:rPr lang="en-GB" dirty="0" smtClean="0"/>
              <a:t>.</a:t>
            </a:r>
          </a:p>
          <a:p>
            <a:pPr marL="0" indent="0">
              <a:buNone/>
            </a:pPr>
            <a:r>
              <a:rPr lang="en-GB" dirty="0" smtClean="0"/>
              <a:t>Whilst the programme has a wide brief, the initial </a:t>
            </a:r>
            <a:r>
              <a:rPr lang="en-GB" dirty="0"/>
              <a:t>priority for the team is </a:t>
            </a:r>
            <a:r>
              <a:rPr lang="en-GB" dirty="0" smtClean="0"/>
              <a:t>a high level discovery and analysis project for users whose data universes are being decommissioned in HR &amp; Finance. </a:t>
            </a:r>
            <a:endParaRPr lang="en-GB" dirty="0"/>
          </a:p>
          <a:p>
            <a:pPr marL="0" indent="0">
              <a:buNone/>
            </a:pPr>
            <a:endParaRPr lang="en-GB" dirty="0"/>
          </a:p>
        </p:txBody>
      </p:sp>
    </p:spTree>
    <p:extLst>
      <p:ext uri="{BB962C8B-B14F-4D97-AF65-F5344CB8AC3E}">
        <p14:creationId xmlns:p14="http://schemas.microsoft.com/office/powerpoint/2010/main" val="575383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BI MI Programme</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b="1" u="sng" dirty="0" smtClean="0"/>
              <a:t>Governance</a:t>
            </a:r>
          </a:p>
          <a:p>
            <a:pPr marL="0" indent="0">
              <a:buNone/>
            </a:pPr>
            <a:endParaRPr lang="en-GB" dirty="0"/>
          </a:p>
          <a:p>
            <a:pPr lvl="0"/>
            <a:r>
              <a:rPr lang="en-GB" dirty="0"/>
              <a:t>Establish a Programme Board / Steering Group to monitor and guide the programme</a:t>
            </a:r>
            <a:r>
              <a:rPr lang="en-GB" dirty="0" smtClean="0"/>
              <a:t>.</a:t>
            </a:r>
          </a:p>
          <a:p>
            <a:pPr lvl="0"/>
            <a:r>
              <a:rPr lang="en-GB" dirty="0" smtClean="0"/>
              <a:t>Initiate projects as required</a:t>
            </a:r>
            <a:endParaRPr lang="en-GB" dirty="0"/>
          </a:p>
          <a:p>
            <a:pPr lvl="0"/>
            <a:r>
              <a:rPr lang="en-GB" dirty="0" smtClean="0"/>
              <a:t>Identify </a:t>
            </a:r>
            <a:r>
              <a:rPr lang="en-GB" dirty="0"/>
              <a:t>key stakeholders in the </a:t>
            </a:r>
            <a:r>
              <a:rPr lang="en-GB" dirty="0" smtClean="0"/>
              <a:t>BI Governance Structure (Slide 4)</a:t>
            </a:r>
            <a:endParaRPr lang="en-GB" dirty="0"/>
          </a:p>
          <a:p>
            <a:pPr lvl="0"/>
            <a:r>
              <a:rPr lang="en-GB" dirty="0" smtClean="0"/>
              <a:t>Using </a:t>
            </a:r>
            <a:r>
              <a:rPr lang="en-GB" dirty="0"/>
              <a:t>SEP for HR and Finance and Gasp MI Analyst engagement models  for effective stakeholder management  business </a:t>
            </a:r>
            <a:r>
              <a:rPr lang="en-GB" dirty="0" smtClean="0"/>
              <a:t>requirements</a:t>
            </a:r>
          </a:p>
          <a:p>
            <a:pPr lvl="0"/>
            <a:r>
              <a:rPr lang="en-GB" dirty="0" smtClean="0"/>
              <a:t>Deliver a Communications Plan</a:t>
            </a:r>
          </a:p>
          <a:p>
            <a:pPr marL="0" lvl="0" indent="0">
              <a:buNone/>
            </a:pPr>
            <a:endParaRPr lang="en-GB" dirty="0"/>
          </a:p>
          <a:p>
            <a:endParaRPr lang="en-GB" dirty="0"/>
          </a:p>
        </p:txBody>
      </p:sp>
    </p:spTree>
    <p:extLst>
      <p:ext uri="{BB962C8B-B14F-4D97-AF65-F5344CB8AC3E}">
        <p14:creationId xmlns:p14="http://schemas.microsoft.com/office/powerpoint/2010/main" val="3309019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E921466-C303-4F6C-B4BC-EEC576308E0D}"/>
              </a:ext>
            </a:extLst>
          </p:cNvPr>
          <p:cNvSpPr/>
          <p:nvPr/>
        </p:nvSpPr>
        <p:spPr>
          <a:xfrm>
            <a:off x="5840246" y="4082855"/>
            <a:ext cx="1260000" cy="648000"/>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Data Governance Group</a:t>
            </a:r>
          </a:p>
        </p:txBody>
      </p:sp>
      <p:sp>
        <p:nvSpPr>
          <p:cNvPr id="6" name="Rectangle 5">
            <a:extLst>
              <a:ext uri="{FF2B5EF4-FFF2-40B4-BE49-F238E27FC236}">
                <a16:creationId xmlns:a16="http://schemas.microsoft.com/office/drawing/2014/main" id="{E398FB5F-D8BF-4830-A3FE-47931F8E677D}"/>
              </a:ext>
            </a:extLst>
          </p:cNvPr>
          <p:cNvSpPr/>
          <p:nvPr/>
        </p:nvSpPr>
        <p:spPr>
          <a:xfrm>
            <a:off x="7415246" y="4082855"/>
            <a:ext cx="1260000" cy="648000"/>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API Steering Group</a:t>
            </a:r>
          </a:p>
        </p:txBody>
      </p:sp>
      <p:sp>
        <p:nvSpPr>
          <p:cNvPr id="8" name="Rectangle 7">
            <a:extLst>
              <a:ext uri="{FF2B5EF4-FFF2-40B4-BE49-F238E27FC236}">
                <a16:creationId xmlns:a16="http://schemas.microsoft.com/office/drawing/2014/main" id="{19F052E0-42EC-476F-A0DE-FF9553EA3178}"/>
              </a:ext>
            </a:extLst>
          </p:cNvPr>
          <p:cNvSpPr/>
          <p:nvPr/>
        </p:nvSpPr>
        <p:spPr>
          <a:xfrm>
            <a:off x="3078520" y="4073245"/>
            <a:ext cx="1260000" cy="648000"/>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smtClean="0"/>
              <a:t>BI/MI Programme Board</a:t>
            </a:r>
            <a:endParaRPr lang="en-GB" sz="1400" dirty="0"/>
          </a:p>
        </p:txBody>
      </p:sp>
      <p:sp>
        <p:nvSpPr>
          <p:cNvPr id="9" name="Rectangle 8">
            <a:extLst>
              <a:ext uri="{FF2B5EF4-FFF2-40B4-BE49-F238E27FC236}">
                <a16:creationId xmlns:a16="http://schemas.microsoft.com/office/drawing/2014/main" id="{D356024D-B27C-4EAD-BBBB-B81DAC96E97F}"/>
              </a:ext>
            </a:extLst>
          </p:cNvPr>
          <p:cNvSpPr/>
          <p:nvPr/>
        </p:nvSpPr>
        <p:spPr>
          <a:xfrm>
            <a:off x="940274" y="5313955"/>
            <a:ext cx="1260000" cy="648000"/>
          </a:xfrm>
          <a:prstGeom prst="rect">
            <a:avLst/>
          </a:prstGeom>
          <a:solidFill>
            <a:schemeClr val="accent2">
              <a:lumMod val="40000"/>
              <a:lumOff val="60000"/>
            </a:schemeClr>
          </a:solidFill>
          <a:ln>
            <a:solidFill>
              <a:schemeClr val="accent2">
                <a:lumMod val="75000"/>
              </a:schemeClr>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BI </a:t>
            </a:r>
            <a:r>
              <a:rPr lang="en-GB" sz="1400" dirty="0" smtClean="0"/>
              <a:t>Community</a:t>
            </a:r>
            <a:endParaRPr lang="en-GB" sz="1400" dirty="0"/>
          </a:p>
        </p:txBody>
      </p:sp>
      <p:cxnSp>
        <p:nvCxnSpPr>
          <p:cNvPr id="15" name="Straight Connector 14">
            <a:extLst>
              <a:ext uri="{FF2B5EF4-FFF2-40B4-BE49-F238E27FC236}">
                <a16:creationId xmlns:a16="http://schemas.microsoft.com/office/drawing/2014/main" id="{AD2E2305-B879-47B0-A3F6-3699D6FA736B}"/>
              </a:ext>
            </a:extLst>
          </p:cNvPr>
          <p:cNvCxnSpPr>
            <a:cxnSpLocks/>
            <a:stCxn id="5" idx="0"/>
            <a:endCxn id="41" idx="2"/>
          </p:cNvCxnSpPr>
          <p:nvPr/>
        </p:nvCxnSpPr>
        <p:spPr>
          <a:xfrm flipH="1" flipV="1">
            <a:off x="5244597" y="3185324"/>
            <a:ext cx="1225649" cy="897531"/>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2FC8D1D-2360-453E-9B3F-CB353DC4548E}"/>
              </a:ext>
            </a:extLst>
          </p:cNvPr>
          <p:cNvCxnSpPr>
            <a:cxnSpLocks/>
            <a:stCxn id="8" idx="0"/>
            <a:endCxn id="41" idx="2"/>
          </p:cNvCxnSpPr>
          <p:nvPr/>
        </p:nvCxnSpPr>
        <p:spPr>
          <a:xfrm flipV="1">
            <a:off x="3708520" y="3185324"/>
            <a:ext cx="1536077" cy="887921"/>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721FE38F-23AF-4039-A409-231AA85E6851}"/>
              </a:ext>
            </a:extLst>
          </p:cNvPr>
          <p:cNvSpPr/>
          <p:nvPr/>
        </p:nvSpPr>
        <p:spPr>
          <a:xfrm>
            <a:off x="343819" y="2194287"/>
            <a:ext cx="1620000" cy="648000"/>
          </a:xfrm>
          <a:prstGeom prst="rect">
            <a:avLst/>
          </a:prstGeom>
          <a:solidFill>
            <a:schemeClr val="accent3">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Service Excellence Programme Board</a:t>
            </a:r>
          </a:p>
        </p:txBody>
      </p:sp>
      <p:cxnSp>
        <p:nvCxnSpPr>
          <p:cNvPr id="30" name="Straight Connector 29">
            <a:extLst>
              <a:ext uri="{FF2B5EF4-FFF2-40B4-BE49-F238E27FC236}">
                <a16:creationId xmlns:a16="http://schemas.microsoft.com/office/drawing/2014/main" id="{06008A84-CF58-4F7D-9113-672AD4439C4F}"/>
              </a:ext>
            </a:extLst>
          </p:cNvPr>
          <p:cNvCxnSpPr>
            <a:cxnSpLocks/>
            <a:stCxn id="28" idx="0"/>
            <a:endCxn id="38" idx="1"/>
          </p:cNvCxnSpPr>
          <p:nvPr/>
        </p:nvCxnSpPr>
        <p:spPr>
          <a:xfrm flipV="1">
            <a:off x="1153819" y="1793780"/>
            <a:ext cx="3082355" cy="400507"/>
          </a:xfrm>
          <a:prstGeom prst="line">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BF650640-8E18-4472-ABC4-5DA43E5AD762}"/>
              </a:ext>
            </a:extLst>
          </p:cNvPr>
          <p:cNvSpPr/>
          <p:nvPr/>
        </p:nvSpPr>
        <p:spPr>
          <a:xfrm>
            <a:off x="351360" y="3114830"/>
            <a:ext cx="1620000" cy="648000"/>
          </a:xfrm>
          <a:prstGeom prst="rect">
            <a:avLst/>
          </a:prstGeom>
          <a:solidFill>
            <a:schemeClr val="accent3">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Service Excellence Design Authority</a:t>
            </a:r>
          </a:p>
        </p:txBody>
      </p:sp>
      <p:cxnSp>
        <p:nvCxnSpPr>
          <p:cNvPr id="33" name="Straight Connector 32">
            <a:extLst>
              <a:ext uri="{FF2B5EF4-FFF2-40B4-BE49-F238E27FC236}">
                <a16:creationId xmlns:a16="http://schemas.microsoft.com/office/drawing/2014/main" id="{EE1A78FA-1BD5-4B36-8047-9E8F1112F117}"/>
              </a:ext>
            </a:extLst>
          </p:cNvPr>
          <p:cNvCxnSpPr>
            <a:cxnSpLocks/>
            <a:stCxn id="31" idx="0"/>
            <a:endCxn id="28" idx="2"/>
          </p:cNvCxnSpPr>
          <p:nvPr/>
        </p:nvCxnSpPr>
        <p:spPr>
          <a:xfrm flipH="1" flipV="1">
            <a:off x="1153819" y="2842287"/>
            <a:ext cx="7541" cy="272543"/>
          </a:xfrm>
          <a:prstGeom prst="line">
            <a:avLst/>
          </a:prstGeom>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E87B6673-5BC3-4134-9E88-14737E00D21D}"/>
              </a:ext>
            </a:extLst>
          </p:cNvPr>
          <p:cNvSpPr txBox="1"/>
          <p:nvPr/>
        </p:nvSpPr>
        <p:spPr>
          <a:xfrm>
            <a:off x="95915" y="124219"/>
            <a:ext cx="3672672" cy="369332"/>
          </a:xfrm>
          <a:prstGeom prst="rect">
            <a:avLst/>
          </a:prstGeom>
          <a:ln w="38100">
            <a:solidFill>
              <a:schemeClr val="tx1"/>
            </a:solidFill>
          </a:ln>
        </p:spPr>
        <p:txBody>
          <a:bodyPr wrap="none" rtlCol="0">
            <a:spAutoFit/>
          </a:bodyPr>
          <a:lstStyle/>
          <a:p>
            <a:r>
              <a:rPr lang="en-GB" b="1" dirty="0"/>
              <a:t>UoE </a:t>
            </a:r>
            <a:r>
              <a:rPr lang="en-GB" b="1" dirty="0" smtClean="0"/>
              <a:t>BI &amp; Data </a:t>
            </a:r>
            <a:r>
              <a:rPr lang="en-GB" b="1" dirty="0"/>
              <a:t>Governance Structure</a:t>
            </a:r>
          </a:p>
        </p:txBody>
      </p:sp>
      <p:sp>
        <p:nvSpPr>
          <p:cNvPr id="43" name="Rectangle 42">
            <a:extLst>
              <a:ext uri="{FF2B5EF4-FFF2-40B4-BE49-F238E27FC236}">
                <a16:creationId xmlns:a16="http://schemas.microsoft.com/office/drawing/2014/main" id="{00A5EF56-2A54-46FC-9965-46DF60FFCBC1}"/>
              </a:ext>
            </a:extLst>
          </p:cNvPr>
          <p:cNvSpPr/>
          <p:nvPr/>
        </p:nvSpPr>
        <p:spPr>
          <a:xfrm>
            <a:off x="5165432" y="5306392"/>
            <a:ext cx="1260000" cy="648000"/>
          </a:xfrm>
          <a:prstGeom prst="rect">
            <a:avLst/>
          </a:prstGeom>
          <a:solidFill>
            <a:schemeClr val="accent2">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Data Stewards Community of Practice</a:t>
            </a:r>
          </a:p>
        </p:txBody>
      </p:sp>
      <p:cxnSp>
        <p:nvCxnSpPr>
          <p:cNvPr id="42" name="Straight Connector 41">
            <a:extLst>
              <a:ext uri="{FF2B5EF4-FFF2-40B4-BE49-F238E27FC236}">
                <a16:creationId xmlns:a16="http://schemas.microsoft.com/office/drawing/2014/main" id="{5A019809-A85E-48E5-91A9-F2C66649EE73}"/>
              </a:ext>
            </a:extLst>
          </p:cNvPr>
          <p:cNvCxnSpPr>
            <a:cxnSpLocks/>
            <a:stCxn id="43" idx="0"/>
            <a:endCxn id="5" idx="2"/>
          </p:cNvCxnSpPr>
          <p:nvPr/>
        </p:nvCxnSpPr>
        <p:spPr>
          <a:xfrm flipV="1">
            <a:off x="5795432" y="4730855"/>
            <a:ext cx="674814" cy="575537"/>
          </a:xfrm>
          <a:prstGeom prst="line">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E3761693-E47F-4ED2-9C81-0D7462EE82A3}"/>
              </a:ext>
            </a:extLst>
          </p:cNvPr>
          <p:cNvSpPr/>
          <p:nvPr/>
        </p:nvSpPr>
        <p:spPr>
          <a:xfrm>
            <a:off x="2348660" y="5313955"/>
            <a:ext cx="1260000" cy="648000"/>
          </a:xfrm>
          <a:prstGeom prst="rect">
            <a:avLst/>
          </a:prstGeom>
          <a:solidFill>
            <a:schemeClr val="accent2">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Strategic Planning Network</a:t>
            </a:r>
          </a:p>
        </p:txBody>
      </p:sp>
      <p:sp>
        <p:nvSpPr>
          <p:cNvPr id="14" name="TextBox 13"/>
          <p:cNvSpPr txBox="1"/>
          <p:nvPr/>
        </p:nvSpPr>
        <p:spPr>
          <a:xfrm>
            <a:off x="6240782" y="2622599"/>
            <a:ext cx="1174463" cy="523220"/>
          </a:xfrm>
          <a:prstGeom prst="rect">
            <a:avLst/>
          </a:prstGeom>
          <a:noFill/>
        </p:spPr>
        <p:txBody>
          <a:bodyPr wrap="square" rtlCol="0">
            <a:spAutoFit/>
          </a:bodyPr>
          <a:lstStyle/>
          <a:p>
            <a:pPr algn="ctr"/>
            <a:r>
              <a:rPr lang="en-GB" sz="1400" i="1" dirty="0"/>
              <a:t>Recommend</a:t>
            </a:r>
          </a:p>
          <a:p>
            <a:pPr algn="ctr"/>
            <a:r>
              <a:rPr lang="en-GB" sz="1400" i="1" dirty="0"/>
              <a:t>policy</a:t>
            </a:r>
            <a:endParaRPr lang="en-US" sz="1400" i="1" dirty="0"/>
          </a:p>
        </p:txBody>
      </p:sp>
      <p:sp>
        <p:nvSpPr>
          <p:cNvPr id="35" name="TextBox 34"/>
          <p:cNvSpPr txBox="1"/>
          <p:nvPr/>
        </p:nvSpPr>
        <p:spPr>
          <a:xfrm>
            <a:off x="6120873" y="5997215"/>
            <a:ext cx="946124" cy="307777"/>
          </a:xfrm>
          <a:prstGeom prst="rect">
            <a:avLst/>
          </a:prstGeom>
          <a:noFill/>
        </p:spPr>
        <p:txBody>
          <a:bodyPr wrap="square" rtlCol="0">
            <a:spAutoFit/>
          </a:bodyPr>
          <a:lstStyle/>
          <a:p>
            <a:r>
              <a:rPr lang="en-GB" sz="1400" i="1" dirty="0"/>
              <a:t>Suppliers</a:t>
            </a:r>
            <a:endParaRPr lang="en-US" sz="1400" i="1" dirty="0"/>
          </a:p>
        </p:txBody>
      </p:sp>
      <p:sp>
        <p:nvSpPr>
          <p:cNvPr id="38" name="Rectangle 37">
            <a:extLst>
              <a:ext uri="{FF2B5EF4-FFF2-40B4-BE49-F238E27FC236}">
                <a16:creationId xmlns:a16="http://schemas.microsoft.com/office/drawing/2014/main" id="{9B1A138A-C171-4862-8540-D8251EAB5DE8}"/>
              </a:ext>
            </a:extLst>
          </p:cNvPr>
          <p:cNvSpPr/>
          <p:nvPr/>
        </p:nvSpPr>
        <p:spPr>
          <a:xfrm>
            <a:off x="4236174" y="1469780"/>
            <a:ext cx="2016000" cy="648000"/>
          </a:xfrm>
          <a:prstGeom prst="rect">
            <a:avLst/>
          </a:prstGeom>
          <a:gradFill>
            <a:gsLst>
              <a:gs pos="100000">
                <a:schemeClr val="accent1">
                  <a:lumMod val="40000"/>
                  <a:lumOff val="6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lIns="72000" rIns="72000" rtlCol="0" anchor="ctr"/>
          <a:lstStyle/>
          <a:p>
            <a:pPr algn="ctr"/>
            <a:r>
              <a:rPr lang="en-GB" sz="1400" dirty="0"/>
              <a:t>Knowledge Strategy Committee </a:t>
            </a:r>
          </a:p>
          <a:p>
            <a:pPr algn="ctr"/>
            <a:r>
              <a:rPr lang="en-GB" sz="1100" dirty="0"/>
              <a:t>(University Standing Committee)</a:t>
            </a:r>
          </a:p>
        </p:txBody>
      </p:sp>
      <p:sp>
        <p:nvSpPr>
          <p:cNvPr id="39" name="Rectangle 38">
            <a:extLst>
              <a:ext uri="{FF2B5EF4-FFF2-40B4-BE49-F238E27FC236}">
                <a16:creationId xmlns:a16="http://schemas.microsoft.com/office/drawing/2014/main" id="{C19A5DBF-A6CD-4DF4-AB13-67C6A15B94CA}"/>
              </a:ext>
            </a:extLst>
          </p:cNvPr>
          <p:cNvSpPr/>
          <p:nvPr/>
        </p:nvSpPr>
        <p:spPr>
          <a:xfrm>
            <a:off x="8533006" y="2194287"/>
            <a:ext cx="2016000" cy="648000"/>
          </a:xfrm>
          <a:prstGeom prst="rect">
            <a:avLst/>
          </a:prstGeom>
          <a:gradFill>
            <a:gsLst>
              <a:gs pos="100000">
                <a:schemeClr val="accent1">
                  <a:lumMod val="40000"/>
                  <a:lumOff val="6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lIns="36000" rIns="36000" rtlCol="0" anchor="ctr"/>
          <a:lstStyle/>
          <a:p>
            <a:pPr algn="ctr"/>
            <a:r>
              <a:rPr lang="en-GB" sz="1400" dirty="0"/>
              <a:t>Information Technology Committee</a:t>
            </a:r>
          </a:p>
          <a:p>
            <a:pPr algn="ctr"/>
            <a:r>
              <a:rPr lang="en-GB" sz="1400" dirty="0"/>
              <a:t> </a:t>
            </a:r>
            <a:r>
              <a:rPr lang="en-GB" sz="1100" dirty="0"/>
              <a:t>(University Thematic Committee)</a:t>
            </a:r>
          </a:p>
        </p:txBody>
      </p:sp>
      <p:sp>
        <p:nvSpPr>
          <p:cNvPr id="41" name="Rectangle 40">
            <a:extLst>
              <a:ext uri="{FF2B5EF4-FFF2-40B4-BE49-F238E27FC236}">
                <a16:creationId xmlns:a16="http://schemas.microsoft.com/office/drawing/2014/main" id="{CCD468B5-E856-4CE3-81E6-8628953EC596}"/>
              </a:ext>
            </a:extLst>
          </p:cNvPr>
          <p:cNvSpPr/>
          <p:nvPr/>
        </p:nvSpPr>
        <p:spPr>
          <a:xfrm>
            <a:off x="4236597" y="2537324"/>
            <a:ext cx="2016000" cy="648000"/>
          </a:xfrm>
          <a:prstGeom prst="rect">
            <a:avLst/>
          </a:prstGeom>
          <a:gradFill>
            <a:gsLst>
              <a:gs pos="100000">
                <a:schemeClr val="accent1">
                  <a:lumMod val="40000"/>
                  <a:lumOff val="6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lIns="36000" rIns="36000" rtlCol="0" anchor="ctr"/>
          <a:lstStyle/>
          <a:p>
            <a:pPr algn="ctr"/>
            <a:r>
              <a:rPr lang="en-GB" sz="1400" dirty="0"/>
              <a:t>BI/MI Governance Board </a:t>
            </a:r>
            <a:r>
              <a:rPr lang="en-GB" sz="1100" dirty="0"/>
              <a:t>(KSC Sub-group)</a:t>
            </a:r>
          </a:p>
        </p:txBody>
      </p:sp>
      <p:cxnSp>
        <p:nvCxnSpPr>
          <p:cNvPr id="44" name="Straight Connector 43">
            <a:extLst>
              <a:ext uri="{FF2B5EF4-FFF2-40B4-BE49-F238E27FC236}">
                <a16:creationId xmlns:a16="http://schemas.microsoft.com/office/drawing/2014/main" id="{8E592447-61A8-45A1-882A-03B1D3498BA1}"/>
              </a:ext>
            </a:extLst>
          </p:cNvPr>
          <p:cNvCxnSpPr>
            <a:cxnSpLocks/>
            <a:stCxn id="39" idx="0"/>
            <a:endCxn id="38" idx="3"/>
          </p:cNvCxnSpPr>
          <p:nvPr/>
        </p:nvCxnSpPr>
        <p:spPr>
          <a:xfrm flipH="1" flipV="1">
            <a:off x="6252174" y="1793780"/>
            <a:ext cx="3288832" cy="400507"/>
          </a:xfrm>
          <a:prstGeom prst="line">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4389148-F401-4671-B7CA-EC5A31F82B6E}"/>
              </a:ext>
            </a:extLst>
          </p:cNvPr>
          <p:cNvCxnSpPr>
            <a:cxnSpLocks/>
            <a:stCxn id="41" idx="0"/>
            <a:endCxn id="38" idx="2"/>
          </p:cNvCxnSpPr>
          <p:nvPr/>
        </p:nvCxnSpPr>
        <p:spPr>
          <a:xfrm flipH="1" flipV="1">
            <a:off x="5244174" y="2117780"/>
            <a:ext cx="423" cy="419544"/>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80FDCEB2-0397-4842-9BD6-D74EBA51E589}"/>
              </a:ext>
            </a:extLst>
          </p:cNvPr>
          <p:cNvSpPr/>
          <p:nvPr/>
        </p:nvSpPr>
        <p:spPr>
          <a:xfrm>
            <a:off x="4740174" y="570900"/>
            <a:ext cx="1008000" cy="576000"/>
          </a:xfrm>
          <a:prstGeom prst="rect">
            <a:avLst/>
          </a:prstGeom>
          <a:gradFill>
            <a:gsLst>
              <a:gs pos="100000">
                <a:schemeClr val="accent1">
                  <a:lumMod val="40000"/>
                  <a:lumOff val="6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University Court</a:t>
            </a:r>
          </a:p>
        </p:txBody>
      </p:sp>
      <p:sp>
        <p:nvSpPr>
          <p:cNvPr id="49" name="Rectangle 48">
            <a:extLst>
              <a:ext uri="{FF2B5EF4-FFF2-40B4-BE49-F238E27FC236}">
                <a16:creationId xmlns:a16="http://schemas.microsoft.com/office/drawing/2014/main" id="{241A8CA1-C752-4F75-A8FD-C1B1485CE2A5}"/>
              </a:ext>
            </a:extLst>
          </p:cNvPr>
          <p:cNvSpPr/>
          <p:nvPr/>
        </p:nvSpPr>
        <p:spPr>
          <a:xfrm>
            <a:off x="6690961" y="542444"/>
            <a:ext cx="1008000" cy="576680"/>
          </a:xfrm>
          <a:prstGeom prst="rect">
            <a:avLst/>
          </a:prstGeom>
          <a:gradFill>
            <a:gsLst>
              <a:gs pos="100000">
                <a:schemeClr val="accent1">
                  <a:lumMod val="40000"/>
                  <a:lumOff val="6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Senate</a:t>
            </a:r>
          </a:p>
        </p:txBody>
      </p:sp>
      <p:cxnSp>
        <p:nvCxnSpPr>
          <p:cNvPr id="50" name="Straight Connector 49">
            <a:extLst>
              <a:ext uri="{FF2B5EF4-FFF2-40B4-BE49-F238E27FC236}">
                <a16:creationId xmlns:a16="http://schemas.microsoft.com/office/drawing/2014/main" id="{F1AE1C70-CFD6-4334-94FC-3EF1DB23562F}"/>
              </a:ext>
            </a:extLst>
          </p:cNvPr>
          <p:cNvCxnSpPr>
            <a:cxnSpLocks/>
            <a:stCxn id="38" idx="0"/>
            <a:endCxn id="49" idx="2"/>
          </p:cNvCxnSpPr>
          <p:nvPr/>
        </p:nvCxnSpPr>
        <p:spPr>
          <a:xfrm flipV="1">
            <a:off x="5244174" y="1119124"/>
            <a:ext cx="1950787" cy="350656"/>
          </a:xfrm>
          <a:prstGeom prst="line">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E496BCA5-42B3-45D3-BEF3-38436F853CF9}"/>
              </a:ext>
            </a:extLst>
          </p:cNvPr>
          <p:cNvCxnSpPr>
            <a:cxnSpLocks/>
            <a:stCxn id="38" idx="0"/>
            <a:endCxn id="48" idx="2"/>
          </p:cNvCxnSpPr>
          <p:nvPr/>
        </p:nvCxnSpPr>
        <p:spPr>
          <a:xfrm flipV="1">
            <a:off x="5244174" y="1146900"/>
            <a:ext cx="0" cy="322880"/>
          </a:xfrm>
          <a:prstGeom prst="line">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4104AF4F-4A7D-4A0B-A192-4319E9B3626B}"/>
              </a:ext>
            </a:extLst>
          </p:cNvPr>
          <p:cNvCxnSpPr>
            <a:cxnSpLocks/>
            <a:stCxn id="26" idx="0"/>
            <a:endCxn id="75" idx="2"/>
          </p:cNvCxnSpPr>
          <p:nvPr/>
        </p:nvCxnSpPr>
        <p:spPr>
          <a:xfrm flipH="1" flipV="1">
            <a:off x="2206794" y="4721245"/>
            <a:ext cx="771866" cy="592710"/>
          </a:xfrm>
          <a:prstGeom prst="line">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DDA21660-B8CE-4BF9-842E-F8F83262D258}"/>
              </a:ext>
            </a:extLst>
          </p:cNvPr>
          <p:cNvCxnSpPr>
            <a:cxnSpLocks/>
            <a:stCxn id="9" idx="0"/>
            <a:endCxn id="75" idx="2"/>
          </p:cNvCxnSpPr>
          <p:nvPr/>
        </p:nvCxnSpPr>
        <p:spPr>
          <a:xfrm flipV="1">
            <a:off x="1570274" y="4721245"/>
            <a:ext cx="636520" cy="592710"/>
          </a:xfrm>
          <a:prstGeom prst="line">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E0CBB407-2912-46DC-99B2-04638B4E3926}"/>
              </a:ext>
            </a:extLst>
          </p:cNvPr>
          <p:cNvCxnSpPr>
            <a:cxnSpLocks/>
            <a:stCxn id="6" idx="0"/>
            <a:endCxn id="39" idx="2"/>
          </p:cNvCxnSpPr>
          <p:nvPr/>
        </p:nvCxnSpPr>
        <p:spPr>
          <a:xfrm flipV="1">
            <a:off x="8045246" y="2842287"/>
            <a:ext cx="1495760" cy="1240568"/>
          </a:xfrm>
          <a:prstGeom prst="line">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C645888B-6C95-43A6-B3DC-904F6802609D}"/>
              </a:ext>
            </a:extLst>
          </p:cNvPr>
          <p:cNvSpPr/>
          <p:nvPr/>
        </p:nvSpPr>
        <p:spPr>
          <a:xfrm>
            <a:off x="10467895" y="3114830"/>
            <a:ext cx="1260000" cy="648000"/>
          </a:xfrm>
          <a:prstGeom prst="rect">
            <a:avLst/>
          </a:prstGeom>
          <a:gradFill>
            <a:gsLst>
              <a:gs pos="100000">
                <a:schemeClr val="accent1">
                  <a:lumMod val="40000"/>
                  <a:lumOff val="6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College IT Committees</a:t>
            </a:r>
          </a:p>
        </p:txBody>
      </p:sp>
      <p:cxnSp>
        <p:nvCxnSpPr>
          <p:cNvPr id="94" name="Straight Connector 93">
            <a:extLst>
              <a:ext uri="{FF2B5EF4-FFF2-40B4-BE49-F238E27FC236}">
                <a16:creationId xmlns:a16="http://schemas.microsoft.com/office/drawing/2014/main" id="{CF6E4AF7-02DF-4698-B5C9-A280FF19D00A}"/>
              </a:ext>
            </a:extLst>
          </p:cNvPr>
          <p:cNvCxnSpPr>
            <a:cxnSpLocks/>
            <a:stCxn id="37" idx="0"/>
            <a:endCxn id="39" idx="2"/>
          </p:cNvCxnSpPr>
          <p:nvPr/>
        </p:nvCxnSpPr>
        <p:spPr>
          <a:xfrm flipH="1" flipV="1">
            <a:off x="9541006" y="2842287"/>
            <a:ext cx="1556889" cy="272543"/>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99" name="Rectangle 98">
            <a:extLst>
              <a:ext uri="{FF2B5EF4-FFF2-40B4-BE49-F238E27FC236}">
                <a16:creationId xmlns:a16="http://schemas.microsoft.com/office/drawing/2014/main" id="{6C2BE2E9-AD29-45F8-B774-4F9375F7621B}"/>
              </a:ext>
            </a:extLst>
          </p:cNvPr>
          <p:cNvSpPr/>
          <p:nvPr/>
        </p:nvSpPr>
        <p:spPr>
          <a:xfrm>
            <a:off x="10467895" y="4082855"/>
            <a:ext cx="1260000" cy="648000"/>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College CPAGs</a:t>
            </a:r>
          </a:p>
        </p:txBody>
      </p:sp>
      <p:cxnSp>
        <p:nvCxnSpPr>
          <p:cNvPr id="96" name="Straight Connector 95">
            <a:extLst>
              <a:ext uri="{FF2B5EF4-FFF2-40B4-BE49-F238E27FC236}">
                <a16:creationId xmlns:a16="http://schemas.microsoft.com/office/drawing/2014/main" id="{02841FAB-BC91-47ED-A429-A89A31B63E9F}"/>
              </a:ext>
            </a:extLst>
          </p:cNvPr>
          <p:cNvCxnSpPr>
            <a:cxnSpLocks/>
            <a:stCxn id="99" idx="0"/>
            <a:endCxn id="37" idx="2"/>
          </p:cNvCxnSpPr>
          <p:nvPr/>
        </p:nvCxnSpPr>
        <p:spPr>
          <a:xfrm flipV="1">
            <a:off x="11097895" y="3762830"/>
            <a:ext cx="0" cy="320025"/>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4E755067-8698-4DB0-A5B3-3EFF090D8395}"/>
              </a:ext>
            </a:extLst>
          </p:cNvPr>
          <p:cNvSpPr txBox="1"/>
          <p:nvPr/>
        </p:nvSpPr>
        <p:spPr>
          <a:xfrm>
            <a:off x="1802271" y="5997215"/>
            <a:ext cx="1054274" cy="307777"/>
          </a:xfrm>
          <a:prstGeom prst="rect">
            <a:avLst/>
          </a:prstGeom>
          <a:noFill/>
        </p:spPr>
        <p:txBody>
          <a:bodyPr wrap="square" rtlCol="0">
            <a:spAutoFit/>
          </a:bodyPr>
          <a:lstStyle/>
          <a:p>
            <a:r>
              <a:rPr lang="en-GB" sz="1400" i="1" dirty="0"/>
              <a:t>Consumers</a:t>
            </a:r>
            <a:endParaRPr lang="en-US" sz="1400" i="1" dirty="0"/>
          </a:p>
        </p:txBody>
      </p:sp>
      <p:sp>
        <p:nvSpPr>
          <p:cNvPr id="109" name="Rectangle 108">
            <a:extLst>
              <a:ext uri="{FF2B5EF4-FFF2-40B4-BE49-F238E27FC236}">
                <a16:creationId xmlns:a16="http://schemas.microsoft.com/office/drawing/2014/main" id="{7D156C9C-39A3-41F5-8B3B-E5B2B10B425E}"/>
              </a:ext>
            </a:extLst>
          </p:cNvPr>
          <p:cNvSpPr/>
          <p:nvPr/>
        </p:nvSpPr>
        <p:spPr>
          <a:xfrm>
            <a:off x="8911006" y="4082855"/>
            <a:ext cx="1260000" cy="648000"/>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Information Security WG</a:t>
            </a:r>
          </a:p>
        </p:txBody>
      </p:sp>
      <p:cxnSp>
        <p:nvCxnSpPr>
          <p:cNvPr id="136" name="Straight Connector 135">
            <a:extLst>
              <a:ext uri="{FF2B5EF4-FFF2-40B4-BE49-F238E27FC236}">
                <a16:creationId xmlns:a16="http://schemas.microsoft.com/office/drawing/2014/main" id="{9757F54A-D51B-4919-ACF7-04F2E177E05D}"/>
              </a:ext>
            </a:extLst>
          </p:cNvPr>
          <p:cNvCxnSpPr>
            <a:cxnSpLocks/>
            <a:stCxn id="109" idx="0"/>
            <a:endCxn id="39" idx="2"/>
          </p:cNvCxnSpPr>
          <p:nvPr/>
        </p:nvCxnSpPr>
        <p:spPr>
          <a:xfrm flipV="1">
            <a:off x="9541006" y="2842287"/>
            <a:ext cx="0" cy="1240568"/>
          </a:xfrm>
          <a:prstGeom prst="line">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67" name="TextBox 166">
            <a:extLst>
              <a:ext uri="{FF2B5EF4-FFF2-40B4-BE49-F238E27FC236}">
                <a16:creationId xmlns:a16="http://schemas.microsoft.com/office/drawing/2014/main" id="{41AD14C2-564F-46DF-A70C-AEC26E1AB11B}"/>
              </a:ext>
            </a:extLst>
          </p:cNvPr>
          <p:cNvSpPr txBox="1"/>
          <p:nvPr/>
        </p:nvSpPr>
        <p:spPr>
          <a:xfrm>
            <a:off x="8991715" y="4730855"/>
            <a:ext cx="1098582" cy="523220"/>
          </a:xfrm>
          <a:prstGeom prst="rect">
            <a:avLst/>
          </a:prstGeom>
          <a:noFill/>
        </p:spPr>
        <p:txBody>
          <a:bodyPr wrap="square" rtlCol="0">
            <a:spAutoFit/>
          </a:bodyPr>
          <a:lstStyle/>
          <a:p>
            <a:pPr algn="ctr"/>
            <a:r>
              <a:rPr lang="en-GB" sz="1400" i="1" dirty="0"/>
              <a:t>Advise on policy</a:t>
            </a:r>
            <a:endParaRPr lang="en-US" sz="1400" i="1" dirty="0"/>
          </a:p>
        </p:txBody>
      </p:sp>
      <p:sp>
        <p:nvSpPr>
          <p:cNvPr id="168" name="TextBox 167">
            <a:extLst>
              <a:ext uri="{FF2B5EF4-FFF2-40B4-BE49-F238E27FC236}">
                <a16:creationId xmlns:a16="http://schemas.microsoft.com/office/drawing/2014/main" id="{B60D38D8-F3CE-4917-9438-8ED6CFDDC8E9}"/>
              </a:ext>
            </a:extLst>
          </p:cNvPr>
          <p:cNvSpPr txBox="1"/>
          <p:nvPr/>
        </p:nvSpPr>
        <p:spPr>
          <a:xfrm>
            <a:off x="10535055" y="2424234"/>
            <a:ext cx="1147791" cy="523220"/>
          </a:xfrm>
          <a:prstGeom prst="rect">
            <a:avLst/>
          </a:prstGeom>
          <a:noFill/>
        </p:spPr>
        <p:txBody>
          <a:bodyPr wrap="square" rtlCol="0">
            <a:spAutoFit/>
          </a:bodyPr>
          <a:lstStyle/>
          <a:p>
            <a:pPr algn="ctr"/>
            <a:r>
              <a:rPr lang="en-GB" sz="1400" i="1" dirty="0"/>
              <a:t>Recommend</a:t>
            </a:r>
          </a:p>
          <a:p>
            <a:pPr algn="ctr"/>
            <a:r>
              <a:rPr lang="en-GB" sz="1400" i="1" dirty="0"/>
              <a:t>policy</a:t>
            </a:r>
            <a:endParaRPr lang="en-US" sz="1400" i="1" dirty="0"/>
          </a:p>
        </p:txBody>
      </p:sp>
      <p:sp>
        <p:nvSpPr>
          <p:cNvPr id="169" name="TextBox 168">
            <a:extLst>
              <a:ext uri="{FF2B5EF4-FFF2-40B4-BE49-F238E27FC236}">
                <a16:creationId xmlns:a16="http://schemas.microsoft.com/office/drawing/2014/main" id="{786BEDC1-B620-445E-ABA5-2DDB06E8E94D}"/>
              </a:ext>
            </a:extLst>
          </p:cNvPr>
          <p:cNvSpPr txBox="1"/>
          <p:nvPr/>
        </p:nvSpPr>
        <p:spPr>
          <a:xfrm>
            <a:off x="10487475" y="4730855"/>
            <a:ext cx="1098582" cy="523220"/>
          </a:xfrm>
          <a:prstGeom prst="rect">
            <a:avLst/>
          </a:prstGeom>
          <a:noFill/>
        </p:spPr>
        <p:txBody>
          <a:bodyPr wrap="square" rtlCol="0">
            <a:spAutoFit/>
          </a:bodyPr>
          <a:lstStyle/>
          <a:p>
            <a:pPr algn="ctr"/>
            <a:r>
              <a:rPr lang="en-GB" sz="1400" i="1" dirty="0"/>
              <a:t>Advise on policy</a:t>
            </a:r>
            <a:endParaRPr lang="en-US" sz="1400" i="1" dirty="0"/>
          </a:p>
        </p:txBody>
      </p:sp>
      <p:sp>
        <p:nvSpPr>
          <p:cNvPr id="46" name="TextBox 45">
            <a:extLst>
              <a:ext uri="{FF2B5EF4-FFF2-40B4-BE49-F238E27FC236}">
                <a16:creationId xmlns:a16="http://schemas.microsoft.com/office/drawing/2014/main" id="{5201E229-DC6B-4D26-B3E6-DA2E4834D2A4}"/>
              </a:ext>
            </a:extLst>
          </p:cNvPr>
          <p:cNvSpPr txBox="1"/>
          <p:nvPr/>
        </p:nvSpPr>
        <p:spPr>
          <a:xfrm>
            <a:off x="7435081" y="4725967"/>
            <a:ext cx="1240165" cy="523220"/>
          </a:xfrm>
          <a:prstGeom prst="rect">
            <a:avLst/>
          </a:prstGeom>
          <a:noFill/>
        </p:spPr>
        <p:txBody>
          <a:bodyPr wrap="square" rtlCol="0">
            <a:spAutoFit/>
          </a:bodyPr>
          <a:lstStyle/>
          <a:p>
            <a:pPr algn="ctr"/>
            <a:r>
              <a:rPr lang="en-GB" sz="1400" i="1" dirty="0"/>
              <a:t>API prioritisation</a:t>
            </a:r>
            <a:endParaRPr lang="en-US" sz="1400" i="1" dirty="0"/>
          </a:p>
        </p:txBody>
      </p:sp>
      <p:sp>
        <p:nvSpPr>
          <p:cNvPr id="47" name="Rectangle 46">
            <a:extLst>
              <a:ext uri="{FF2B5EF4-FFF2-40B4-BE49-F238E27FC236}">
                <a16:creationId xmlns:a16="http://schemas.microsoft.com/office/drawing/2014/main" id="{AFC9EDB9-3595-4FD4-BC0A-F9C8D4CE7DC0}"/>
              </a:ext>
            </a:extLst>
          </p:cNvPr>
          <p:cNvSpPr/>
          <p:nvPr/>
        </p:nvSpPr>
        <p:spPr>
          <a:xfrm>
            <a:off x="8793126" y="295944"/>
            <a:ext cx="436807" cy="216000"/>
          </a:xfrm>
          <a:prstGeom prst="rect">
            <a:avLst/>
          </a:prstGeom>
          <a:gradFill>
            <a:gsLst>
              <a:gs pos="100000">
                <a:schemeClr val="accent1">
                  <a:lumMod val="40000"/>
                  <a:lumOff val="6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sz="1400" dirty="0"/>
          </a:p>
        </p:txBody>
      </p:sp>
      <p:sp>
        <p:nvSpPr>
          <p:cNvPr id="53" name="Rectangle 52">
            <a:extLst>
              <a:ext uri="{FF2B5EF4-FFF2-40B4-BE49-F238E27FC236}">
                <a16:creationId xmlns:a16="http://schemas.microsoft.com/office/drawing/2014/main" id="{B4F654A0-686E-4677-9BF8-65777C1132AA}"/>
              </a:ext>
            </a:extLst>
          </p:cNvPr>
          <p:cNvSpPr/>
          <p:nvPr/>
        </p:nvSpPr>
        <p:spPr>
          <a:xfrm>
            <a:off x="8793126" y="650388"/>
            <a:ext cx="436807" cy="216021"/>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sz="1400" dirty="0"/>
          </a:p>
        </p:txBody>
      </p:sp>
      <p:sp>
        <p:nvSpPr>
          <p:cNvPr id="54" name="Rectangle 53">
            <a:extLst>
              <a:ext uri="{FF2B5EF4-FFF2-40B4-BE49-F238E27FC236}">
                <a16:creationId xmlns:a16="http://schemas.microsoft.com/office/drawing/2014/main" id="{0D23BB66-C047-4EEB-A6F4-939B6E38DE41}"/>
              </a:ext>
            </a:extLst>
          </p:cNvPr>
          <p:cNvSpPr/>
          <p:nvPr/>
        </p:nvSpPr>
        <p:spPr>
          <a:xfrm>
            <a:off x="8793126" y="995377"/>
            <a:ext cx="436807" cy="216000"/>
          </a:xfrm>
          <a:prstGeom prst="rect">
            <a:avLst/>
          </a:prstGeom>
          <a:solidFill>
            <a:schemeClr val="accent2">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sz="1400" dirty="0"/>
          </a:p>
        </p:txBody>
      </p:sp>
      <p:sp>
        <p:nvSpPr>
          <p:cNvPr id="2" name="TextBox 1">
            <a:extLst>
              <a:ext uri="{FF2B5EF4-FFF2-40B4-BE49-F238E27FC236}">
                <a16:creationId xmlns:a16="http://schemas.microsoft.com/office/drawing/2014/main" id="{581B105F-86D8-4B4D-8145-E646FDCCE6F2}"/>
              </a:ext>
            </a:extLst>
          </p:cNvPr>
          <p:cNvSpPr txBox="1"/>
          <p:nvPr/>
        </p:nvSpPr>
        <p:spPr>
          <a:xfrm>
            <a:off x="9218968" y="265445"/>
            <a:ext cx="2267407" cy="276999"/>
          </a:xfrm>
          <a:prstGeom prst="rect">
            <a:avLst/>
          </a:prstGeom>
          <a:noFill/>
        </p:spPr>
        <p:txBody>
          <a:bodyPr wrap="square" rtlCol="0">
            <a:spAutoFit/>
          </a:bodyPr>
          <a:lstStyle/>
          <a:p>
            <a:r>
              <a:rPr lang="en-GB" sz="1200" dirty="0"/>
              <a:t>University Committees</a:t>
            </a:r>
          </a:p>
        </p:txBody>
      </p:sp>
      <p:sp>
        <p:nvSpPr>
          <p:cNvPr id="55" name="TextBox 54">
            <a:extLst>
              <a:ext uri="{FF2B5EF4-FFF2-40B4-BE49-F238E27FC236}">
                <a16:creationId xmlns:a16="http://schemas.microsoft.com/office/drawing/2014/main" id="{DAA8720C-BCB3-4569-994A-B997C5793957}"/>
              </a:ext>
            </a:extLst>
          </p:cNvPr>
          <p:cNvSpPr txBox="1"/>
          <p:nvPr/>
        </p:nvSpPr>
        <p:spPr>
          <a:xfrm>
            <a:off x="9218968" y="619899"/>
            <a:ext cx="2722020" cy="276999"/>
          </a:xfrm>
          <a:prstGeom prst="rect">
            <a:avLst/>
          </a:prstGeom>
          <a:noFill/>
        </p:spPr>
        <p:txBody>
          <a:bodyPr wrap="square" rtlCol="0">
            <a:spAutoFit/>
          </a:bodyPr>
          <a:lstStyle/>
          <a:p>
            <a:r>
              <a:rPr lang="en-GB" sz="1200" dirty="0"/>
              <a:t>Working Groups</a:t>
            </a:r>
          </a:p>
        </p:txBody>
      </p:sp>
      <p:sp>
        <p:nvSpPr>
          <p:cNvPr id="56" name="TextBox 55">
            <a:extLst>
              <a:ext uri="{FF2B5EF4-FFF2-40B4-BE49-F238E27FC236}">
                <a16:creationId xmlns:a16="http://schemas.microsoft.com/office/drawing/2014/main" id="{49ACEB96-5011-4650-9C02-7916A068DDDA}"/>
              </a:ext>
            </a:extLst>
          </p:cNvPr>
          <p:cNvSpPr txBox="1"/>
          <p:nvPr/>
        </p:nvSpPr>
        <p:spPr>
          <a:xfrm>
            <a:off x="9218968" y="964878"/>
            <a:ext cx="2497853" cy="276999"/>
          </a:xfrm>
          <a:prstGeom prst="rect">
            <a:avLst/>
          </a:prstGeom>
          <a:noFill/>
        </p:spPr>
        <p:txBody>
          <a:bodyPr wrap="square" rtlCol="0">
            <a:spAutoFit/>
          </a:bodyPr>
          <a:lstStyle/>
          <a:p>
            <a:r>
              <a:rPr lang="en-GB" sz="1200" dirty="0"/>
              <a:t>Community Groups</a:t>
            </a:r>
          </a:p>
        </p:txBody>
      </p:sp>
      <p:sp>
        <p:nvSpPr>
          <p:cNvPr id="57" name="TextBox 56">
            <a:extLst>
              <a:ext uri="{FF2B5EF4-FFF2-40B4-BE49-F238E27FC236}">
                <a16:creationId xmlns:a16="http://schemas.microsoft.com/office/drawing/2014/main" id="{4DB62CE9-484D-4FC5-9DFD-9AB3F3116B97}"/>
              </a:ext>
            </a:extLst>
          </p:cNvPr>
          <p:cNvSpPr txBox="1"/>
          <p:nvPr/>
        </p:nvSpPr>
        <p:spPr>
          <a:xfrm>
            <a:off x="6191708" y="1560409"/>
            <a:ext cx="1161290" cy="523220"/>
          </a:xfrm>
          <a:prstGeom prst="rect">
            <a:avLst/>
          </a:prstGeom>
          <a:noFill/>
        </p:spPr>
        <p:txBody>
          <a:bodyPr wrap="square" rtlCol="0">
            <a:spAutoFit/>
          </a:bodyPr>
          <a:lstStyle/>
          <a:p>
            <a:pPr algn="ctr"/>
            <a:r>
              <a:rPr lang="en-GB" sz="1400" i="1" dirty="0"/>
              <a:t>Recommend</a:t>
            </a:r>
          </a:p>
          <a:p>
            <a:pPr algn="ctr"/>
            <a:r>
              <a:rPr lang="en-GB" sz="1400" i="1" dirty="0"/>
              <a:t>policy</a:t>
            </a:r>
            <a:endParaRPr lang="en-US" sz="1400" i="1" dirty="0"/>
          </a:p>
        </p:txBody>
      </p:sp>
      <p:sp>
        <p:nvSpPr>
          <p:cNvPr id="58" name="TextBox 57">
            <a:extLst>
              <a:ext uri="{FF2B5EF4-FFF2-40B4-BE49-F238E27FC236}">
                <a16:creationId xmlns:a16="http://schemas.microsoft.com/office/drawing/2014/main" id="{FE199193-9895-4F69-977B-120FE0D629C6}"/>
              </a:ext>
            </a:extLst>
          </p:cNvPr>
          <p:cNvSpPr txBox="1"/>
          <p:nvPr/>
        </p:nvSpPr>
        <p:spPr>
          <a:xfrm>
            <a:off x="5813387" y="595134"/>
            <a:ext cx="877574" cy="523220"/>
          </a:xfrm>
          <a:prstGeom prst="rect">
            <a:avLst/>
          </a:prstGeom>
          <a:noFill/>
        </p:spPr>
        <p:txBody>
          <a:bodyPr wrap="square" rtlCol="0">
            <a:spAutoFit/>
          </a:bodyPr>
          <a:lstStyle/>
          <a:p>
            <a:pPr algn="ctr"/>
            <a:r>
              <a:rPr lang="en-GB" sz="1400" i="1" dirty="0"/>
              <a:t>Approve</a:t>
            </a:r>
          </a:p>
          <a:p>
            <a:pPr algn="ctr"/>
            <a:r>
              <a:rPr lang="en-GB" sz="1400" i="1" dirty="0"/>
              <a:t>policy</a:t>
            </a:r>
            <a:endParaRPr lang="en-US" sz="1400" i="1" dirty="0"/>
          </a:p>
        </p:txBody>
      </p:sp>
      <p:sp>
        <p:nvSpPr>
          <p:cNvPr id="59" name="Rectangle 58">
            <a:extLst>
              <a:ext uri="{FF2B5EF4-FFF2-40B4-BE49-F238E27FC236}">
                <a16:creationId xmlns:a16="http://schemas.microsoft.com/office/drawing/2014/main" id="{558444C7-842D-47CE-B2D1-F3FD61346A48}"/>
              </a:ext>
            </a:extLst>
          </p:cNvPr>
          <p:cNvSpPr/>
          <p:nvPr/>
        </p:nvSpPr>
        <p:spPr>
          <a:xfrm>
            <a:off x="2808629" y="570900"/>
            <a:ext cx="1008000" cy="576680"/>
          </a:xfrm>
          <a:prstGeom prst="rect">
            <a:avLst/>
          </a:prstGeom>
          <a:gradFill>
            <a:gsLst>
              <a:gs pos="100000">
                <a:schemeClr val="accent1">
                  <a:lumMod val="40000"/>
                  <a:lumOff val="6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University Executive</a:t>
            </a:r>
          </a:p>
        </p:txBody>
      </p:sp>
      <p:cxnSp>
        <p:nvCxnSpPr>
          <p:cNvPr id="60" name="Straight Connector 59">
            <a:extLst>
              <a:ext uri="{FF2B5EF4-FFF2-40B4-BE49-F238E27FC236}">
                <a16:creationId xmlns:a16="http://schemas.microsoft.com/office/drawing/2014/main" id="{F6A80641-1B95-44B6-AE40-3A7B791D0F68}"/>
              </a:ext>
            </a:extLst>
          </p:cNvPr>
          <p:cNvCxnSpPr>
            <a:cxnSpLocks/>
            <a:stCxn id="38" idx="0"/>
            <a:endCxn id="59" idx="2"/>
          </p:cNvCxnSpPr>
          <p:nvPr/>
        </p:nvCxnSpPr>
        <p:spPr>
          <a:xfrm flipH="1" flipV="1">
            <a:off x="3312629" y="1147580"/>
            <a:ext cx="1931545" cy="322200"/>
          </a:xfrm>
          <a:prstGeom prst="line">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8BD9521E-A424-49B2-804C-C73E5AE17777}"/>
              </a:ext>
            </a:extLst>
          </p:cNvPr>
          <p:cNvCxnSpPr>
            <a:cxnSpLocks/>
            <a:stCxn id="28" idx="0"/>
            <a:endCxn id="59" idx="2"/>
          </p:cNvCxnSpPr>
          <p:nvPr/>
        </p:nvCxnSpPr>
        <p:spPr>
          <a:xfrm flipV="1">
            <a:off x="1153819" y="1147580"/>
            <a:ext cx="2158810" cy="1046707"/>
          </a:xfrm>
          <a:prstGeom prst="line">
            <a:avLst/>
          </a:prstGeom>
          <a:ln>
            <a:tailEnd type="arrow"/>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58D9E5CD-E2E6-4BAF-8FF7-13C628A9FD52}"/>
              </a:ext>
            </a:extLst>
          </p:cNvPr>
          <p:cNvSpPr txBox="1"/>
          <p:nvPr/>
        </p:nvSpPr>
        <p:spPr>
          <a:xfrm>
            <a:off x="3816629" y="597290"/>
            <a:ext cx="877574" cy="523220"/>
          </a:xfrm>
          <a:prstGeom prst="rect">
            <a:avLst/>
          </a:prstGeom>
          <a:noFill/>
        </p:spPr>
        <p:txBody>
          <a:bodyPr wrap="square" rtlCol="0">
            <a:spAutoFit/>
          </a:bodyPr>
          <a:lstStyle/>
          <a:p>
            <a:pPr algn="ctr"/>
            <a:r>
              <a:rPr lang="en-GB" sz="1400" i="1" dirty="0"/>
              <a:t>Approve</a:t>
            </a:r>
          </a:p>
          <a:p>
            <a:pPr algn="ctr"/>
            <a:r>
              <a:rPr lang="en-GB" sz="1400" i="1" dirty="0"/>
              <a:t>policy</a:t>
            </a:r>
            <a:endParaRPr lang="en-US" sz="1400" i="1" dirty="0"/>
          </a:p>
        </p:txBody>
      </p:sp>
      <p:sp>
        <p:nvSpPr>
          <p:cNvPr id="62" name="Rectangle 61">
            <a:extLst>
              <a:ext uri="{FF2B5EF4-FFF2-40B4-BE49-F238E27FC236}">
                <a16:creationId xmlns:a16="http://schemas.microsoft.com/office/drawing/2014/main" id="{7194B969-5B06-4B9E-A773-25CC908E42B1}"/>
              </a:ext>
            </a:extLst>
          </p:cNvPr>
          <p:cNvSpPr/>
          <p:nvPr/>
        </p:nvSpPr>
        <p:spPr>
          <a:xfrm>
            <a:off x="8793126" y="1353095"/>
            <a:ext cx="436807" cy="216000"/>
          </a:xfrm>
          <a:prstGeom prst="rect">
            <a:avLst/>
          </a:prstGeom>
          <a:solidFill>
            <a:schemeClr val="accent3">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sz="1400" dirty="0"/>
          </a:p>
        </p:txBody>
      </p:sp>
      <p:sp>
        <p:nvSpPr>
          <p:cNvPr id="63" name="TextBox 62">
            <a:extLst>
              <a:ext uri="{FF2B5EF4-FFF2-40B4-BE49-F238E27FC236}">
                <a16:creationId xmlns:a16="http://schemas.microsoft.com/office/drawing/2014/main" id="{242D6978-CD0C-4D2F-ABD7-C5CF38A742D7}"/>
              </a:ext>
            </a:extLst>
          </p:cNvPr>
          <p:cNvSpPr txBox="1"/>
          <p:nvPr/>
        </p:nvSpPr>
        <p:spPr>
          <a:xfrm>
            <a:off x="9218967" y="1317823"/>
            <a:ext cx="2497853" cy="276999"/>
          </a:xfrm>
          <a:prstGeom prst="rect">
            <a:avLst/>
          </a:prstGeom>
          <a:noFill/>
        </p:spPr>
        <p:txBody>
          <a:bodyPr wrap="square" rtlCol="0">
            <a:spAutoFit/>
          </a:bodyPr>
          <a:lstStyle/>
          <a:p>
            <a:r>
              <a:rPr lang="en-GB" sz="1200" dirty="0"/>
              <a:t>Service Excellence Programme</a:t>
            </a:r>
          </a:p>
        </p:txBody>
      </p:sp>
      <p:sp>
        <p:nvSpPr>
          <p:cNvPr id="64" name="Rectangle 63">
            <a:extLst>
              <a:ext uri="{FF2B5EF4-FFF2-40B4-BE49-F238E27FC236}">
                <a16:creationId xmlns:a16="http://schemas.microsoft.com/office/drawing/2014/main" id="{A8B3B48A-586B-4907-B5E9-759F33D240E3}"/>
              </a:ext>
            </a:extLst>
          </p:cNvPr>
          <p:cNvSpPr/>
          <p:nvPr/>
        </p:nvSpPr>
        <p:spPr>
          <a:xfrm>
            <a:off x="6552957" y="5313955"/>
            <a:ext cx="1260000" cy="648000"/>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Federated Data Working Sub-Groups</a:t>
            </a:r>
          </a:p>
        </p:txBody>
      </p:sp>
      <p:cxnSp>
        <p:nvCxnSpPr>
          <p:cNvPr id="78" name="Straight Connector 77">
            <a:extLst>
              <a:ext uri="{FF2B5EF4-FFF2-40B4-BE49-F238E27FC236}">
                <a16:creationId xmlns:a16="http://schemas.microsoft.com/office/drawing/2014/main" id="{F4C3D299-A161-4016-95CC-94DB83754245}"/>
              </a:ext>
            </a:extLst>
          </p:cNvPr>
          <p:cNvCxnSpPr>
            <a:cxnSpLocks/>
            <a:stCxn id="64" idx="0"/>
            <a:endCxn id="5" idx="2"/>
          </p:cNvCxnSpPr>
          <p:nvPr/>
        </p:nvCxnSpPr>
        <p:spPr>
          <a:xfrm flipH="1" flipV="1">
            <a:off x="6470246" y="4730855"/>
            <a:ext cx="712711" cy="583100"/>
          </a:xfrm>
          <a:prstGeom prst="line">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DDA21660-B8CE-4BF9-842E-F8F83262D258}"/>
              </a:ext>
            </a:extLst>
          </p:cNvPr>
          <p:cNvCxnSpPr>
            <a:cxnSpLocks/>
            <a:stCxn id="8" idx="3"/>
            <a:endCxn id="5" idx="1"/>
          </p:cNvCxnSpPr>
          <p:nvPr/>
        </p:nvCxnSpPr>
        <p:spPr>
          <a:xfrm>
            <a:off x="4338520" y="4397245"/>
            <a:ext cx="1501726" cy="9610"/>
          </a:xfrm>
          <a:prstGeom prst="line">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CCD468B5-E856-4CE3-81E6-8628953EC596}"/>
              </a:ext>
            </a:extLst>
          </p:cNvPr>
          <p:cNvSpPr/>
          <p:nvPr/>
        </p:nvSpPr>
        <p:spPr>
          <a:xfrm>
            <a:off x="2329408" y="2845496"/>
            <a:ext cx="1660445" cy="648000"/>
          </a:xfrm>
          <a:prstGeom prst="rect">
            <a:avLst/>
          </a:prstGeom>
          <a:gradFill>
            <a:gsLst>
              <a:gs pos="100000">
                <a:schemeClr val="accent1">
                  <a:lumMod val="40000"/>
                  <a:lumOff val="6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lIns="36000" rIns="36000" rtlCol="0" anchor="ctr"/>
          <a:lstStyle/>
          <a:p>
            <a:pPr algn="ctr"/>
            <a:r>
              <a:rPr lang="en-GB" sz="1400" dirty="0" smtClean="0"/>
              <a:t>Digital Transformation Board</a:t>
            </a:r>
            <a:endParaRPr lang="en-GB" sz="1100" dirty="0"/>
          </a:p>
        </p:txBody>
      </p:sp>
      <p:cxnSp>
        <p:nvCxnSpPr>
          <p:cNvPr id="68" name="Straight Connector 67">
            <a:extLst>
              <a:ext uri="{FF2B5EF4-FFF2-40B4-BE49-F238E27FC236}">
                <a16:creationId xmlns:a16="http://schemas.microsoft.com/office/drawing/2014/main" id="{4104AF4F-4A7D-4A0B-A192-4319E9B3626B}"/>
              </a:ext>
            </a:extLst>
          </p:cNvPr>
          <p:cNvCxnSpPr>
            <a:cxnSpLocks/>
            <a:endCxn id="67" idx="2"/>
          </p:cNvCxnSpPr>
          <p:nvPr/>
        </p:nvCxnSpPr>
        <p:spPr>
          <a:xfrm flipH="1" flipV="1">
            <a:off x="3159631" y="3493496"/>
            <a:ext cx="548889" cy="579749"/>
          </a:xfrm>
          <a:prstGeom prst="line">
            <a:avLst/>
          </a:prstGeom>
          <a:ln>
            <a:prstDash val="solid"/>
            <a:tailEnd type="arrow"/>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82FC8D1D-2360-453E-9B3F-CB353DC4548E}"/>
              </a:ext>
            </a:extLst>
          </p:cNvPr>
          <p:cNvCxnSpPr>
            <a:cxnSpLocks/>
            <a:stCxn id="67" idx="0"/>
            <a:endCxn id="38" idx="1"/>
          </p:cNvCxnSpPr>
          <p:nvPr/>
        </p:nvCxnSpPr>
        <p:spPr>
          <a:xfrm flipV="1">
            <a:off x="3159631" y="1793780"/>
            <a:ext cx="1076543" cy="1051716"/>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5" name="Rectangle 74">
            <a:extLst>
              <a:ext uri="{FF2B5EF4-FFF2-40B4-BE49-F238E27FC236}">
                <a16:creationId xmlns:a16="http://schemas.microsoft.com/office/drawing/2014/main" id="{19F052E0-42EC-476F-A0DE-FF9553EA3178}"/>
              </a:ext>
            </a:extLst>
          </p:cNvPr>
          <p:cNvSpPr/>
          <p:nvPr/>
        </p:nvSpPr>
        <p:spPr>
          <a:xfrm>
            <a:off x="1576794" y="4073245"/>
            <a:ext cx="1260000" cy="648000"/>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GB" sz="1400" dirty="0"/>
              <a:t>BI </a:t>
            </a:r>
            <a:r>
              <a:rPr lang="en-GB" sz="1400" dirty="0" smtClean="0"/>
              <a:t>Steering Group</a:t>
            </a:r>
            <a:endParaRPr lang="en-GB" sz="1400" dirty="0"/>
          </a:p>
        </p:txBody>
      </p:sp>
      <p:cxnSp>
        <p:nvCxnSpPr>
          <p:cNvPr id="76" name="Straight Connector 75">
            <a:extLst>
              <a:ext uri="{FF2B5EF4-FFF2-40B4-BE49-F238E27FC236}">
                <a16:creationId xmlns:a16="http://schemas.microsoft.com/office/drawing/2014/main" id="{82FC8D1D-2360-453E-9B3F-CB353DC4548E}"/>
              </a:ext>
            </a:extLst>
          </p:cNvPr>
          <p:cNvCxnSpPr>
            <a:cxnSpLocks/>
            <a:stCxn id="75" idx="3"/>
            <a:endCxn id="8" idx="1"/>
          </p:cNvCxnSpPr>
          <p:nvPr/>
        </p:nvCxnSpPr>
        <p:spPr>
          <a:xfrm>
            <a:off x="2836794" y="4397245"/>
            <a:ext cx="241726" cy="0"/>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82FC8D1D-2360-453E-9B3F-CB353DC4548E}"/>
              </a:ext>
            </a:extLst>
          </p:cNvPr>
          <p:cNvCxnSpPr>
            <a:cxnSpLocks/>
            <a:stCxn id="75" idx="0"/>
            <a:endCxn id="41" idx="2"/>
          </p:cNvCxnSpPr>
          <p:nvPr/>
        </p:nvCxnSpPr>
        <p:spPr>
          <a:xfrm flipV="1">
            <a:off x="2206794" y="3185324"/>
            <a:ext cx="3037803" cy="887921"/>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5756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p:spPr>
        <p:txBody>
          <a:bodyPr/>
          <a:lstStyle/>
          <a:p>
            <a:r>
              <a:rPr lang="en-GB" dirty="0" smtClean="0"/>
              <a:t>BI MI Programme</a:t>
            </a:r>
            <a:endParaRPr lang="en-GB" dirty="0"/>
          </a:p>
        </p:txBody>
      </p:sp>
      <p:sp>
        <p:nvSpPr>
          <p:cNvPr id="5" name="Rectangle 4"/>
          <p:cNvSpPr/>
          <p:nvPr/>
        </p:nvSpPr>
        <p:spPr>
          <a:xfrm>
            <a:off x="838200" y="1594435"/>
            <a:ext cx="10465015" cy="4247317"/>
          </a:xfrm>
          <a:prstGeom prst="rect">
            <a:avLst/>
          </a:prstGeom>
        </p:spPr>
        <p:txBody>
          <a:bodyPr wrap="square">
            <a:spAutoFit/>
          </a:bodyPr>
          <a:lstStyle/>
          <a:p>
            <a:r>
              <a:rPr lang="en-GB" sz="2400" b="1" dirty="0" smtClean="0"/>
              <a:t>Approach</a:t>
            </a:r>
            <a:endParaRPr lang="en-GB" b="1" dirty="0" smtClean="0"/>
          </a:p>
          <a:p>
            <a:endParaRPr lang="en-GB" b="1" dirty="0"/>
          </a:p>
          <a:p>
            <a:pPr marL="285750" lvl="0" indent="-285750">
              <a:buFont typeface="Arial" panose="020B0604020202020204" pitchFamily="34" charset="0"/>
              <a:buChar char="•"/>
            </a:pPr>
            <a:r>
              <a:rPr lang="en-GB" sz="2400" dirty="0"/>
              <a:t>Agree Vision &amp; </a:t>
            </a:r>
            <a:r>
              <a:rPr lang="en-GB" sz="2400" dirty="0" smtClean="0"/>
              <a:t>Goals</a:t>
            </a:r>
          </a:p>
          <a:p>
            <a:pPr marL="285750" lvl="0" indent="-285750">
              <a:buFont typeface="Arial" panose="020B0604020202020204" pitchFamily="34" charset="0"/>
              <a:buChar char="•"/>
            </a:pPr>
            <a:r>
              <a:rPr lang="en-GB" sz="2400" dirty="0" smtClean="0"/>
              <a:t>Understand why people need to use HR and Finance data and identify what data, how this is defined, seeking agreement on data definitions and how to join HR &amp; Finance data together and dimensional modelling</a:t>
            </a:r>
          </a:p>
          <a:p>
            <a:pPr marL="285750" lvl="0" indent="-285750">
              <a:buFont typeface="Arial" panose="020B0604020202020204" pitchFamily="34" charset="0"/>
              <a:buChar char="•"/>
            </a:pPr>
            <a:r>
              <a:rPr lang="en-GB" sz="2400" dirty="0" smtClean="0"/>
              <a:t>Develop the required HR &amp; Finance DataMart's</a:t>
            </a:r>
          </a:p>
          <a:p>
            <a:pPr marL="285750" lvl="0" indent="-285750">
              <a:buFont typeface="Arial" panose="020B0604020202020204" pitchFamily="34" charset="0"/>
              <a:buChar char="•"/>
            </a:pPr>
            <a:r>
              <a:rPr lang="en-GB" sz="2400" dirty="0" smtClean="0"/>
              <a:t>Define what data is to be brought in and how it is to be defined</a:t>
            </a:r>
            <a:endParaRPr lang="en-GB" sz="2400" dirty="0"/>
          </a:p>
          <a:p>
            <a:pPr marL="285750" indent="-285750">
              <a:buFont typeface="Arial" panose="020B0604020202020204" pitchFamily="34" charset="0"/>
              <a:buChar char="•"/>
            </a:pPr>
            <a:r>
              <a:rPr lang="en-GB" sz="2400" dirty="0" smtClean="0"/>
              <a:t>Develop </a:t>
            </a:r>
            <a:r>
              <a:rPr lang="en-GB" sz="2400" dirty="0"/>
              <a:t>a high-level plan and roadmap with timescales for implementation of strategic reporting and analytics </a:t>
            </a:r>
            <a:r>
              <a:rPr lang="en-GB" sz="2400" dirty="0" smtClean="0"/>
              <a:t>for HR </a:t>
            </a:r>
            <a:r>
              <a:rPr lang="en-GB" sz="2400" dirty="0"/>
              <a:t>and Finance</a:t>
            </a:r>
          </a:p>
          <a:p>
            <a:pPr marL="285750" lvl="0" indent="-285750">
              <a:buFont typeface="Arial" panose="020B0604020202020204" pitchFamily="34" charset="0"/>
              <a:buChar char="•"/>
            </a:pPr>
            <a:endParaRPr lang="en-GB" dirty="0"/>
          </a:p>
          <a:p>
            <a:endParaRPr lang="en-GB" b="1" dirty="0"/>
          </a:p>
        </p:txBody>
      </p:sp>
    </p:spTree>
    <p:extLst>
      <p:ext uri="{BB962C8B-B14F-4D97-AF65-F5344CB8AC3E}">
        <p14:creationId xmlns:p14="http://schemas.microsoft.com/office/powerpoint/2010/main" val="286777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316" y="-66303"/>
            <a:ext cx="10515600" cy="1325563"/>
          </a:xfrm>
        </p:spPr>
        <p:txBody>
          <a:bodyPr/>
          <a:lstStyle/>
          <a:p>
            <a:r>
              <a:rPr lang="en-GB" dirty="0" smtClean="0"/>
              <a:t>BI MI Programme</a:t>
            </a:r>
            <a:endParaRPr lang="en-GB" dirty="0"/>
          </a:p>
        </p:txBody>
      </p:sp>
      <p:sp>
        <p:nvSpPr>
          <p:cNvPr id="3" name="Rectangle 2"/>
          <p:cNvSpPr/>
          <p:nvPr/>
        </p:nvSpPr>
        <p:spPr>
          <a:xfrm>
            <a:off x="838200" y="1965074"/>
            <a:ext cx="1708484" cy="3139321"/>
          </a:xfrm>
          <a:prstGeom prst="rect">
            <a:avLst/>
          </a:prstGeom>
        </p:spPr>
        <p:txBody>
          <a:bodyPr wrap="square">
            <a:spAutoFit/>
          </a:bodyPr>
          <a:lstStyle/>
          <a:p>
            <a:r>
              <a:rPr lang="en-GB" b="1" u="sng" dirty="0"/>
              <a:t>Resourcing</a:t>
            </a:r>
            <a:endParaRPr lang="en-GB" dirty="0"/>
          </a:p>
          <a:p>
            <a:r>
              <a:rPr lang="en-GB" dirty="0"/>
              <a:t>IS Apps is resourcing the programme with a dedicated team using fixed term appointments and/or backfilling seconded roles. </a:t>
            </a:r>
          </a:p>
        </p:txBody>
      </p:sp>
      <p:sp>
        <p:nvSpPr>
          <p:cNvPr id="6" name="Rounded Rectangle 5"/>
          <p:cNvSpPr/>
          <p:nvPr/>
        </p:nvSpPr>
        <p:spPr>
          <a:xfrm>
            <a:off x="3308682" y="1528926"/>
            <a:ext cx="7832560" cy="48727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ounded Rectangle 6"/>
          <p:cNvSpPr/>
          <p:nvPr/>
        </p:nvSpPr>
        <p:spPr>
          <a:xfrm>
            <a:off x="3838074" y="2202695"/>
            <a:ext cx="1431757" cy="13836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t>Product Owner</a:t>
            </a:r>
            <a:endParaRPr lang="en-GB" sz="1200" dirty="0"/>
          </a:p>
        </p:txBody>
      </p:sp>
      <p:sp>
        <p:nvSpPr>
          <p:cNvPr id="8" name="Rounded Rectangle 7"/>
          <p:cNvSpPr/>
          <p:nvPr/>
        </p:nvSpPr>
        <p:spPr>
          <a:xfrm>
            <a:off x="3838074" y="4663153"/>
            <a:ext cx="1431757" cy="8061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t>Programme Management</a:t>
            </a:r>
            <a:endParaRPr lang="en-GB" sz="1200" dirty="0"/>
          </a:p>
        </p:txBody>
      </p:sp>
      <p:sp>
        <p:nvSpPr>
          <p:cNvPr id="9" name="Rounded Rectangle 8"/>
          <p:cNvSpPr/>
          <p:nvPr/>
        </p:nvSpPr>
        <p:spPr>
          <a:xfrm>
            <a:off x="6280483" y="1965074"/>
            <a:ext cx="4403558" cy="20844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smtClean="0"/>
          </a:p>
          <a:p>
            <a:pPr algn="ctr"/>
            <a:endParaRPr lang="en-GB" dirty="0"/>
          </a:p>
          <a:p>
            <a:pPr algn="ctr"/>
            <a:endParaRPr lang="en-GB" dirty="0" smtClean="0"/>
          </a:p>
          <a:p>
            <a:pPr algn="ctr"/>
            <a:endParaRPr lang="en-GB" dirty="0"/>
          </a:p>
          <a:p>
            <a:r>
              <a:rPr lang="en-GB" dirty="0" smtClean="0"/>
              <a:t>Development Team</a:t>
            </a:r>
          </a:p>
          <a:p>
            <a:pPr marL="285750" indent="-285750">
              <a:buFont typeface="Arial" panose="020B0604020202020204" pitchFamily="34" charset="0"/>
              <a:buChar char="•"/>
            </a:pPr>
            <a:r>
              <a:rPr lang="en-GB" sz="1200" dirty="0" smtClean="0"/>
              <a:t>Business Information Knowledge</a:t>
            </a:r>
          </a:p>
          <a:p>
            <a:pPr marL="285750" indent="-285750">
              <a:buFont typeface="Arial" panose="020B0604020202020204" pitchFamily="34" charset="0"/>
              <a:buChar char="•"/>
            </a:pPr>
            <a:r>
              <a:rPr lang="en-GB" sz="1200" dirty="0" smtClean="0"/>
              <a:t>BI Solution Architecture</a:t>
            </a:r>
          </a:p>
          <a:p>
            <a:pPr marL="285750" indent="-285750">
              <a:buFont typeface="Arial" panose="020B0604020202020204" pitchFamily="34" charset="0"/>
              <a:buChar char="•"/>
            </a:pPr>
            <a:r>
              <a:rPr lang="en-GB" sz="1200" dirty="0" smtClean="0"/>
              <a:t>BI Backend Development</a:t>
            </a:r>
          </a:p>
          <a:p>
            <a:pPr marL="285750" indent="-285750">
              <a:buFont typeface="Arial" panose="020B0604020202020204" pitchFamily="34" charset="0"/>
              <a:buChar char="•"/>
            </a:pPr>
            <a:r>
              <a:rPr lang="en-GB" sz="1200" dirty="0" smtClean="0"/>
              <a:t>BI Report Development</a:t>
            </a:r>
          </a:p>
          <a:p>
            <a:pPr marL="285750" indent="-285750">
              <a:buFont typeface="Arial" panose="020B0604020202020204" pitchFamily="34" charset="0"/>
              <a:buChar char="•"/>
            </a:pPr>
            <a:r>
              <a:rPr lang="en-GB" sz="1200" dirty="0" smtClean="0"/>
              <a:t>BI Testing</a:t>
            </a:r>
          </a:p>
          <a:p>
            <a:pPr marL="285750" indent="-285750">
              <a:buFont typeface="Arial" panose="020B0604020202020204" pitchFamily="34" charset="0"/>
              <a:buChar char="•"/>
            </a:pPr>
            <a:r>
              <a:rPr lang="en-GB" sz="1200" dirty="0" smtClean="0"/>
              <a:t>Database Expertise</a:t>
            </a:r>
            <a:r>
              <a:rPr lang="en-GB" dirty="0" smtClean="0"/>
              <a:t> </a:t>
            </a:r>
          </a:p>
          <a:p>
            <a:pPr marL="285750" indent="-285750" algn="ctr">
              <a:buFont typeface="Arial" panose="020B0604020202020204" pitchFamily="34" charset="0"/>
              <a:buChar char="•"/>
            </a:pPr>
            <a:endParaRPr lang="en-GB" dirty="0" smtClean="0"/>
          </a:p>
          <a:p>
            <a:pPr marL="285750" indent="-285750" algn="ctr">
              <a:buFont typeface="Arial" panose="020B0604020202020204" pitchFamily="34" charset="0"/>
              <a:buChar char="•"/>
            </a:pPr>
            <a:endParaRPr lang="en-GB" dirty="0" smtClean="0"/>
          </a:p>
          <a:p>
            <a:pPr marL="285750" indent="-285750" algn="ctr">
              <a:buFont typeface="Arial" panose="020B0604020202020204" pitchFamily="34" charset="0"/>
              <a:buChar char="•"/>
            </a:pPr>
            <a:endParaRPr lang="en-GB" dirty="0" smtClean="0"/>
          </a:p>
          <a:p>
            <a:pPr marL="285750" indent="-285750" algn="ctr">
              <a:buFont typeface="Arial" panose="020B0604020202020204" pitchFamily="34" charset="0"/>
              <a:buChar char="•"/>
            </a:pPr>
            <a:endParaRPr lang="en-GB" dirty="0"/>
          </a:p>
        </p:txBody>
      </p:sp>
      <p:sp>
        <p:nvSpPr>
          <p:cNvPr id="10" name="Rounded Rectangle 9"/>
          <p:cNvSpPr/>
          <p:nvPr/>
        </p:nvSpPr>
        <p:spPr>
          <a:xfrm>
            <a:off x="6280483" y="4663153"/>
            <a:ext cx="4403558" cy="12693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t>Skills on Request</a:t>
            </a:r>
          </a:p>
          <a:p>
            <a:pPr marL="285750" indent="-285750">
              <a:buFont typeface="Arial" panose="020B0604020202020204" pitchFamily="34" charset="0"/>
              <a:buChar char="•"/>
            </a:pPr>
            <a:r>
              <a:rPr lang="en-GB" sz="1200" dirty="0" smtClean="0"/>
              <a:t>Security &amp; Authorisation</a:t>
            </a:r>
          </a:p>
          <a:p>
            <a:pPr marL="285750" indent="-285750">
              <a:buFont typeface="Arial" panose="020B0604020202020204" pitchFamily="34" charset="0"/>
              <a:buChar char="•"/>
            </a:pPr>
            <a:r>
              <a:rPr lang="en-GB" sz="1200" dirty="0" smtClean="0"/>
              <a:t>Source Skills</a:t>
            </a:r>
          </a:p>
          <a:p>
            <a:pPr marL="285750" indent="-285750">
              <a:buFont typeface="Arial" panose="020B0604020202020204" pitchFamily="34" charset="0"/>
              <a:buChar char="•"/>
            </a:pPr>
            <a:r>
              <a:rPr lang="en-GB" sz="1200" dirty="0" smtClean="0"/>
              <a:t>User Experience</a:t>
            </a:r>
          </a:p>
          <a:p>
            <a:pPr marL="285750" indent="-285750">
              <a:buFont typeface="Arial" panose="020B0604020202020204" pitchFamily="34" charset="0"/>
              <a:buChar char="•"/>
            </a:pPr>
            <a:r>
              <a:rPr lang="en-GB" sz="1200" dirty="0" smtClean="0"/>
              <a:t>Vendor Specific Tools</a:t>
            </a:r>
            <a:endParaRPr lang="en-GB" sz="1200" dirty="0"/>
          </a:p>
        </p:txBody>
      </p:sp>
      <p:cxnSp>
        <p:nvCxnSpPr>
          <p:cNvPr id="11" name="Straight Arrow Connector 10"/>
          <p:cNvCxnSpPr/>
          <p:nvPr/>
        </p:nvCxnSpPr>
        <p:spPr>
          <a:xfrm flipV="1">
            <a:off x="8337884" y="4081129"/>
            <a:ext cx="12033" cy="5820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3396882" y="1074594"/>
            <a:ext cx="922368" cy="369332"/>
          </a:xfrm>
          <a:prstGeom prst="rect">
            <a:avLst/>
          </a:prstGeom>
          <a:noFill/>
        </p:spPr>
        <p:txBody>
          <a:bodyPr wrap="none" rtlCol="0">
            <a:spAutoFit/>
          </a:bodyPr>
          <a:lstStyle/>
          <a:p>
            <a:r>
              <a:rPr lang="en-GB" dirty="0" smtClean="0"/>
              <a:t>BI Team</a:t>
            </a:r>
            <a:endParaRPr lang="en-GB" dirty="0"/>
          </a:p>
        </p:txBody>
      </p:sp>
    </p:spTree>
    <p:extLst>
      <p:ext uri="{BB962C8B-B14F-4D97-AF65-F5344CB8AC3E}">
        <p14:creationId xmlns:p14="http://schemas.microsoft.com/office/powerpoint/2010/main" val="3026323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BI MI Programme</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b="1" u="sng" dirty="0" smtClean="0"/>
              <a:t>Scope</a:t>
            </a:r>
            <a:endParaRPr lang="en-GB" u="sng" dirty="0" smtClean="0"/>
          </a:p>
          <a:p>
            <a:pPr marL="0" indent="0">
              <a:buNone/>
            </a:pPr>
            <a:endParaRPr lang="en-GB" b="1" u="sng" dirty="0"/>
          </a:p>
          <a:p>
            <a:r>
              <a:rPr lang="en-GB" dirty="0" smtClean="0"/>
              <a:t>Dedicated </a:t>
            </a:r>
            <a:r>
              <a:rPr lang="en-GB" dirty="0"/>
              <a:t>team </a:t>
            </a:r>
            <a:r>
              <a:rPr lang="en-GB" dirty="0" smtClean="0"/>
              <a:t>tasked to produce strategic reporting from HR and Finance strategic DataMart's</a:t>
            </a:r>
            <a:endParaRPr lang="en-GB" dirty="0"/>
          </a:p>
          <a:p>
            <a:r>
              <a:rPr lang="en-GB" dirty="0" smtClean="0"/>
              <a:t>Discovery </a:t>
            </a:r>
            <a:r>
              <a:rPr lang="en-GB" dirty="0"/>
              <a:t>and Analysis </a:t>
            </a:r>
            <a:r>
              <a:rPr lang="en-GB" dirty="0" smtClean="0"/>
              <a:t>Project for HR &amp; Finance</a:t>
            </a:r>
            <a:endParaRPr lang="en-GB" dirty="0"/>
          </a:p>
          <a:p>
            <a:r>
              <a:rPr lang="en-GB" dirty="0"/>
              <a:t>This </a:t>
            </a:r>
            <a:r>
              <a:rPr lang="en-GB" dirty="0" smtClean="0"/>
              <a:t>high level analysis project </a:t>
            </a:r>
            <a:r>
              <a:rPr lang="en-GB" dirty="0"/>
              <a:t>focuses tasks on the Core systems currently in place </a:t>
            </a:r>
            <a:r>
              <a:rPr lang="en-GB" dirty="0" smtClean="0"/>
              <a:t>whose DataMart's are being decommissioned with HR and Finance. Outputs include:</a:t>
            </a:r>
            <a:endParaRPr lang="en-GB" dirty="0"/>
          </a:p>
          <a:p>
            <a:pPr lvl="1"/>
            <a:r>
              <a:rPr lang="en-GB" dirty="0"/>
              <a:t>Requirements analysis</a:t>
            </a:r>
          </a:p>
          <a:p>
            <a:pPr lvl="1"/>
            <a:r>
              <a:rPr lang="en-GB" dirty="0"/>
              <a:t>Data analysis of source systems</a:t>
            </a:r>
          </a:p>
          <a:p>
            <a:pPr lvl="1"/>
            <a:r>
              <a:rPr lang="en-GB" dirty="0"/>
              <a:t>High level implementation plan</a:t>
            </a:r>
          </a:p>
          <a:p>
            <a:r>
              <a:rPr lang="en-GB" dirty="0" smtClean="0"/>
              <a:t>Verify </a:t>
            </a:r>
            <a:r>
              <a:rPr lang="en-GB" dirty="0"/>
              <a:t>the data warehouse architecture and </a:t>
            </a:r>
            <a:r>
              <a:rPr lang="en-GB" dirty="0" smtClean="0"/>
              <a:t>approach foundation </a:t>
            </a:r>
            <a:r>
              <a:rPr lang="en-GB" dirty="0"/>
              <a:t>layer </a:t>
            </a:r>
            <a:r>
              <a:rPr lang="en-GB" dirty="0" smtClean="0"/>
              <a:t>etc.</a:t>
            </a:r>
            <a:endParaRPr lang="en-GB" dirty="0" smtClean="0"/>
          </a:p>
          <a:p>
            <a:pPr marL="0" indent="0">
              <a:buNone/>
            </a:pPr>
            <a:endParaRPr lang="en-GB" dirty="0" smtClean="0"/>
          </a:p>
          <a:p>
            <a:pPr marL="0" indent="0">
              <a:buNone/>
            </a:pPr>
            <a:r>
              <a:rPr lang="en-GB" b="1" u="sng" dirty="0" smtClean="0"/>
              <a:t>Out </a:t>
            </a:r>
            <a:r>
              <a:rPr lang="en-GB" b="1" u="sng" dirty="0" smtClean="0"/>
              <a:t>of </a:t>
            </a:r>
            <a:r>
              <a:rPr lang="en-GB" b="1" u="sng" dirty="0" smtClean="0"/>
              <a:t>Scope</a:t>
            </a:r>
            <a:endParaRPr lang="en-GB" b="1" u="sng" dirty="0" smtClean="0"/>
          </a:p>
          <a:p>
            <a:r>
              <a:rPr lang="en-GB" dirty="0" smtClean="0"/>
              <a:t>Any </a:t>
            </a:r>
            <a:r>
              <a:rPr lang="en-GB" dirty="0" smtClean="0"/>
              <a:t>other data warehouse development.  Responsive BI Service Development. Student, Applicant or Research data. Historic data stores</a:t>
            </a:r>
            <a:endParaRPr lang="en-GB" dirty="0"/>
          </a:p>
        </p:txBody>
      </p:sp>
    </p:spTree>
    <p:extLst>
      <p:ext uri="{BB962C8B-B14F-4D97-AF65-F5344CB8AC3E}">
        <p14:creationId xmlns:p14="http://schemas.microsoft.com/office/powerpoint/2010/main" val="544583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BI MI Programme</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b="1" u="sng" dirty="0"/>
              <a:t>Funding</a:t>
            </a:r>
            <a:endParaRPr lang="en-GB" dirty="0"/>
          </a:p>
          <a:p>
            <a:r>
              <a:rPr lang="en-GB" sz="2600" b="1" dirty="0"/>
              <a:t>Funding &amp; Budget</a:t>
            </a:r>
            <a:r>
              <a:rPr lang="en-GB" sz="2600" dirty="0"/>
              <a:t>; The funding bids for this work were originally split into a ‘BI Responsive Service’ and ‘Key Strategic Information’ bid.  Broadly helps to delineate the new ongoing Service Management costs to run the tools and applications that will be created (effectively a permanent ongoing cost to maintain the new offerings); from the desire to fund some ongoing work to bring in key areas of information, allowing us create meaningful BI outputs without seeking sponsor funding. Therefore the funding streams have been combined and are treated jointly for the practical management of the </a:t>
            </a:r>
            <a:r>
              <a:rPr lang="en-GB" sz="2600" dirty="0" smtClean="0"/>
              <a:t>programme. </a:t>
            </a:r>
            <a:br>
              <a:rPr lang="en-GB" sz="2600" dirty="0" smtClean="0"/>
            </a:br>
            <a:r>
              <a:rPr lang="en-GB" sz="2600" dirty="0" smtClean="0"/>
              <a:t/>
            </a:r>
            <a:br>
              <a:rPr lang="en-GB" sz="2600" dirty="0" smtClean="0"/>
            </a:br>
            <a:r>
              <a:rPr lang="en-GB" sz="2600" dirty="0" smtClean="0"/>
              <a:t>At </a:t>
            </a:r>
            <a:r>
              <a:rPr lang="en-GB" sz="2600" dirty="0"/>
              <a:t>a later stage an indication will need to be given of the likely ongoing permanent commitment needed to continue running the service and responding to small changes. </a:t>
            </a:r>
          </a:p>
          <a:p>
            <a:r>
              <a:rPr lang="en-GB" sz="2600" b="1" dirty="0" smtClean="0"/>
              <a:t>Ongoing Funding Requirements - </a:t>
            </a:r>
            <a:r>
              <a:rPr lang="en-GB" sz="2600" dirty="0" smtClean="0"/>
              <a:t>Seek reassurances from ISC and through university planning processes that the ongoing costs will be met</a:t>
            </a:r>
            <a:endParaRPr lang="en-GB" dirty="0"/>
          </a:p>
        </p:txBody>
      </p:sp>
    </p:spTree>
    <p:extLst>
      <p:ext uri="{BB962C8B-B14F-4D97-AF65-F5344CB8AC3E}">
        <p14:creationId xmlns:p14="http://schemas.microsoft.com/office/powerpoint/2010/main" val="172684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BI MI Programme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2411171"/>
            <a:ext cx="10769814" cy="4310790"/>
          </a:xfrm>
        </p:spPr>
      </p:pic>
      <p:sp>
        <p:nvSpPr>
          <p:cNvPr id="5" name="TextBox 4"/>
          <p:cNvSpPr txBox="1"/>
          <p:nvPr/>
        </p:nvSpPr>
        <p:spPr>
          <a:xfrm>
            <a:off x="838200" y="1866263"/>
            <a:ext cx="1447897" cy="369332"/>
          </a:xfrm>
          <a:prstGeom prst="rect">
            <a:avLst/>
          </a:prstGeom>
          <a:noFill/>
        </p:spPr>
        <p:txBody>
          <a:bodyPr wrap="none" rtlCol="0">
            <a:spAutoFit/>
          </a:bodyPr>
          <a:lstStyle/>
          <a:p>
            <a:r>
              <a:rPr lang="en-GB" dirty="0" smtClean="0"/>
              <a:t>BI MI Budget</a:t>
            </a:r>
            <a:endParaRPr lang="en-GB" dirty="0"/>
          </a:p>
        </p:txBody>
      </p:sp>
    </p:spTree>
    <p:extLst>
      <p:ext uri="{BB962C8B-B14F-4D97-AF65-F5344CB8AC3E}">
        <p14:creationId xmlns:p14="http://schemas.microsoft.com/office/powerpoint/2010/main" val="41094318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ART_0" val="eyIkaWQiOiIxIiwiQ3VsdHVyZUluZm9OYW1lIjoiZW4tR0IiLCJTdHlsZU5hbWUiOm51bGwsIlZlcnNpb24iOnsiJGlkIjoiMiIsIlZlcnNpb24iOiIzLjEuMyIsIk9yaWdpbmFsQXNzZW1ibHlWZXJzaW9uIjoiMy42Mi4wOS4wMCIsIkVkaXRpb24iOiJCYXNpYyIsIklzUGx1c0VkaXRpb24iOmZhbHNlfSwiRWZmZWN0IjoxLCJTdHlsZSI6eyIkaWQiOiIzIiwiVGltZWJhbmRTdHlsZSI6eyIkaWQiOiI0IiwiU2NhbGVNYXJraW5nIjowLCJTaGFwZSI6MTMsIlNoYXBlU3R5bGUiOnsiJGlkIjoiNSIsIk1hcmdpbiI6eyIkaWQiOiI2IiwiVG9wIjowLCJMZWZ0IjoxMCwiUmlnaHQiOjEwLCJCb3R0b20iOjB9LCJQYWRkaW5nIjp7IiRpZCI6IjciLCJUb3AiOjUsIkxlZnQiOjEzLCJSaWdodCI6MTMsIkJvdHRvbSI6NX0sIkJhY2tncm91bmQiOnsiJGlkIjoiOCIsIkNvbG9yIjp7IiRpZCI6IjkiLCJBIjoyNTUsIlIiOjY4LCJHIjo4NCwiQiI6MTA2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ODksIlIiOjAsIkciOjAsIkIiOjB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0cnVlLCJFbGFwc2VkVGltZUZvcm1hdCI6MiwiVG9kYXlNYXJrZXJQb3NpdGlvbiI6MywiUXVpY2tQb3NpdGlvbiI6MSwiQWJzb2x1dGVQb3NpdGlvbiI6MjQwLjAsIk1hcmdpbiI6eyIkaWQiOiI0OSIsIlRvcCI6MCwiTGVmdCI6MTAsIlJpZ2h0IjoxMCwiQm90dG9tIjowfSwiUGFkZGluZyI6eyIkaWQiOiI1MCIsIlRvcCI6MCwiTGVmdCI6MCwiUmlnaHQiOjAsIkJvdHRvbSI6MH0sIkJhY2tncm91bmQiOnsiJGlkIjoiNTEiLCJDb2xvciI6eyIkaWQiOiI1MiIsIkEiOjI1NSwiUiI6MTE1LCJHIjoxMTUsIkIiOjExNX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eyIkaWQiOiI2MiIsIkNvbG9yIjp7IiRpZCI6IjYzIiwiQSI6MjU1LCJSIjowLCJHIjoxMTQsIkIiOjE4OH19LCJJc1Zpc2libGUiOnRydWUsIldpZHRoIjoxOC4wLCJIZWlnaHQiOjIw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EsIkZvbnROYW1lIjoiQ2FsaWJyaSIsIklzQm9sZCI6dHJ1ZSwiSXNJdGFsaWMiOmZhbHNlLCJJc1VuZGVybGluZWQiOmZhbHNlLCJQYXJlbnRTdHlsZSI6bnVsbH0sIkF1dG9TaXplIjowLCJGb3JlZ3JvdW5kIjp7IiRpZCI6IjY5IiwiQ29sb3IiOnsiJGlkIjoiN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mQvTS95eSIsIlNlcGFyYXRvciI6Ii8iLCJVc2VJbnRlcm5hdGlvbmFsRGF0ZUZvcm1hdCI6dHJ1ZSwiRGF0ZUlzVmlzaWJsZSI6dHJ1ZSwiVGltZUlzVmlzaWJsZSI6ZmFsc2UsIkhvdXJEaWdpdHMiOjEsIkFtUG1EZXNpZ25hdG9yIjoyLCJUcmltMDBNaW51dGVzIjpmYWxzZSwiTGFzdEtub3duVmlzaWJpbGl0eVN0YXRlIjp7IiRpZCI6IjgyIiwiRGF0ZVBhcnRJc1Zpc2libGUiOnRydWUsIlRpbWVQYXJ0SXNWaXNpYmxlIjpmYWxzZX19LCJJc1Zpc2libGUiOnRydWUsIlBhcmVudFN0eWxlIjpudWxsfSwiRGVmYXVsdFRhc2tTdHlsZSI6eyIkaWQiOiI4MyIsIlNoYXBlIjoyLCJTaGFwZVRoaWNrbmVzcyI6MSwiRHVyYXRpb25Gb3JtYXQiOjAsIkluY2x1ZGVOb25Xb3JraW5nRGF5c0luRHVyYXRpb24iOmZhbHNlLCJQZXJjZW50YWdlQ29tcGxldGVTdHlsZSI6eyIkaWQiOiI4NCIsIkZvbnRTZXR0aW5ncyI6eyIkaWQiOiI4NSIsIkZvbnRTaXplIjoxMCwiRm9udE5hbWUiOiJDYWxpYnJpIiwiSXNCb2xkIjpmYWxzZSwiSXNJdGFsaWMiOmZhbHNlLCJJc1VuZGVybGluZWQiOmZhbHNlLCJQYXJlbnRTdHlsZSI6bnVsbH0sIkF1dG9TaXplIjowLCJGb3JlZ3JvdW5kIjp7IiRpZCI6Ijg2IiwiQ29sb3IiOnsiJGlkIjoiO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OCIsIlRvcCI6MCwiTGVmdCI6MCwiUmlnaHQiOjAsIkJvdHRvbSI6MH0sIlBhZGRpbmciOnsiJGlkIjoiODkiLCJUb3AiOjAsIkxlZnQiOjAsIlJpZ2h0IjowLCJCb3R0b20iOjB9LCJCYWNrZ3JvdW5kIjp7IiRpZCI6IjkwIiwiQ29sb3IiOnsiJHJlZiI6IjIwIn19LCJJc1Zpc2libGUiOnRydWUsIldpZHRoIjowLjAsIkhlaWdodCI6MC4wLCJCb3JkZXJTdHlsZSI6bnVsbCwiUGFyZW50U3R5bGUiOm51bGx9LCJEdXJhdGlvblN0eWxlIjp7IiRpZCI6IjkxIiwiRm9udFNldHRpbmdzIjp7IiRpZCI6IjkyIiwiRm9udFNpemUiOjEwLCJGb250TmFtZSI6IkNhbGlicmkiLCJJc0JvbGQiOmZhbHNlLCJJc0l0YWxpYyI6ZmFsc2UsIklzVW5kZXJsaW5lZCI6ZmFsc2UsIlBhcmVudFN0eWxlIjpudWxsfSwiQXV0b1NpemUiOjAsIkZvcmVncm91bmQiOnsiJGlkIjoiOTMiLCJDb2xvciI6eyIkaWQiOiI5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MDQiLCJNYXJnaW4iOnsiJGlkIjoiMTA1IiwiVG9wIjowLCJMZWZ0Ijo0LCJSaWdodCI6NCwiQm90dG9tIjowfSwiUGFkZGluZyI6eyIkaWQiOiIxMDYiLCJUb3AiOjAsIkxlZnQiOjAsIlJpZ2h0IjowLCJCb3R0b20iOjB9LCJCYWNrZ3JvdW5kIjp7IiRpZCI6IjEwNyIsIkNvbG9yIjp7IiRpZCI6IjEwOCIsIkEiOjI1NSwiUiI6MCwiRyI6MTE0LCJCIjoxODh9fSwiSXNWaXNpYmxlIjp0cnVlLCJXaWR0aCI6MC4wLCJIZWlnaHQiOjE2LjAsIkJvcmRlclN0eWxlIjp7IiRpZCI6IjEwOSIsIkxpbmVDb2xvciI6eyIkaWQiOiIxMTAiLCIkdHlwZSI6Ik5MUkUuQ29tbW9uLkRvbS5Tb2xpZENvbG9yQnJ1c2gsIE5MUkUuQ29tbW9uIiwiQ29sb3IiOnsiJGlkIjoiMTExIiwiQSI6MjU1LCJSIjoyNTUsIkciOjAsIkIiOjB9fSwiTGluZVdlaWdodCI6MC4wLCJMaW5lVHlwZSI6MCwiUGFyZW50U3R5bGUiOm51bGx9LCJQYXJlbnRTdHlsZSI6bnVsbH0sIlRpdGxlU3R5bGUiOnsiJGlkIjoiMTEyIiwiRm9udFNldHRpbmdzIjp7IiRpZCI6IjExMyIsIkZvbnRTaXplIjoxMSwiRm9udE5hbWUiOiJDYWxpYnJpIiwiSXNCb2xkIjp0cnVlLCJJc0l0YWxpYyI6ZmFsc2UsIklzVW5kZXJsaW5lZCI6ZmFsc2UsIlBhcmVudFN0eWxlIjpudWxsfSwiQXV0b1NpemUiOjAsIkZvcmVncm91bmQiOnsiJGlkIjoiMTE0IiwiQ29sb3IiOnsiJGlkIjoiMTE1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NiIsIlRvcCI6MCwiTGVmdCI6MCwiUmlnaHQiOjAsIkJvdHRvbSI6MH0sIlBhZGRpbmciOnsiJGlkIjoiMTE3IiwiVG9wIjowLCJMZWZ0IjowLCJSaWdodCI6MCwiQm90dG9tIjowfSwiQmFja2dyb3VuZCI6eyIkaWQiOiIxMTgiLCJDb2xvciI6eyIkcmVmIjoiMjAifX0sIklzVmlzaWJsZSI6dHJ1ZSwiV2lkdGgiOjAuMCwiSGVpZ2h0IjowLjAsIkJvcmRlclN0eWxlIjpudWxsLCJQYXJlbnRTdHlsZSI6bnVsbH0sIkRhdGVTdHlsZSI6eyIkaWQiOiIxMTkiLCJGb250U2V0dGluZ3MiOnsiJGlkIjoiMTIwIiwiRm9udFNpemUiOjEwLCJGb250TmFtZSI6IkNhbGlicmkiLCJJc0JvbGQiOmZhbHNlLCJJc0l0YWxpYyI6ZmFsc2UsIklzVW5kZXJsaW5lZCI6ZmFsc2UsIlBhcmVudFN0eWxlIjpudWxsfSwiQXV0b1NpemUiOjAsIkZvcmVncm91bmQiOnsiJGlkIjoiMTIxIiwiQ29sb3IiOnsiJGlkIjoiMTI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MiLCJUb3AiOjAsIkxlZnQiOjAsIlJpZ2h0IjowLCJCb3R0b20iOjB9LCJQYWRkaW5nIjp7IiRpZCI6IjEyNCIsIlRvcCI6MCwiTGVmdCI6MCwiUmlnaHQiOjAsIkJvdHRvbSI6MH0sIkJhY2tncm91bmQiOnsiJGlkIjoiMTI1IiwiQ29sb3IiOnsiJHJlZiI6IjIwIn19LCJJc1Zpc2libGUiOnRydWUsIldpZHRoIjowLjAsIkhlaWdodCI6MC4wLCJCb3JkZXJTdHlsZSI6bnVsbCwiUGFyZW50U3R5bGUiOm51bGx9LCJEYXRlRm9ybWF0Ijp7IiRpZCI6IjEyNiIsIkZvcm1hdFN0cmluZyI6ImQvTS95eSIsIlNlcGFyYXRvciI6Ii8iLCJVc2VJbnRlcm5hdGlvbmFsRGF0ZUZvcm1hdCI6dHJ1ZSwiRGF0ZUlzVmlzaWJsZSI6dHJ1ZSwiVGltZUlzVmlzaWJsZSI6ZmFsc2UsIkhvdXJEaWdpdHMiOjEsIkFtUG1EZXNpZ25hdG9yIjoyLCJUcmltMDBNaW51dGVzIjpmYWxzZSwiTGFzdEtub3duVmlzaWJpbGl0eVN0YXRlIjpudWxsfSwiSXNWaXNpYmxlIjp0cnVlLCJQYXJlbnRTdHlsZSI6bnVsbCwiX2V4cGxpY2l0bHlTZXQiOnsiJGlkIjoiMTI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giLCJTdGFydERhdGUiOiIyMDE4LTEwLTAxVDAwOjAwOjAwIiwiRW5kRGF0ZSI6IjIwMTktMDgtMzBUMjM6NTk6MDAiLCJGb3JtYXQiOiJNTU0iLCJUeXBlIjoyLCJBdXRvRGF0ZVJhbmdlIjpmYWxzZSwiV29ya2luZ0RheXMiOjEyNywiVG9kYXlNYXJrZXJUZXh0IjoiVG9kYXkiLCJBdXRvU2NhbGVUeXBlIjp0cnVlfSwiTWlsZXN0b25lcyI6W3siJGlkIjoiMTI5IiwiRGF0ZSI6IjIwMTktMDItMTVUMjM6NTk6MDBaIiwiU3R5bGUiOnsiJGlkIjoiMTMwIiwiU2hhcGUiOjIsIkNvbm5lY3Rvck1hcmdpbiI6eyIkcmVmIjoiNTQifSwiQ29ubmVjdG9yU3R5bGUiOnsiJGlkIjoiMTMxIiwiTGluZUNvbG9yIjp7IiRpZCI6IjEzMiIsIiR0eXBlIjoiTkxSRS5Db21tb24uRG9tLlNvbGlkQ29sb3JCcnVzaCwgTkxSRS5Db21tb24iLCJDb2xvciI6eyIkaWQiOiIxMzMiLCJBIjoxMjcsIlIiOjAsIkciOjExNCwiQiI6MTg4fX0sIkxpbmVXZWlnaHQiOjEuMCwiTGluZVR5cGUiOjAsIlBhcmVudFN0eWxlIjpudWxsfSwiSXNCZWxvd1RpbWViYW5kIjpmYWxzZSwiSGlkZURhdGUiOmZhbHNlLCJTaGFwZVNpemUiOjEsIlNwYWNpbmciOjIuMCwiUGFkZGluZyI6eyIkcmVmIjoiNTgifSwiU2hhcGVTdHlsZSI6eyIkaWQiOiIxMzQiLCJNYXJnaW4iOnsiJHJlZiI6IjYwIn0sIlBhZGRpbmciOnsiJHJlZiI6IjYxIn0sIkJhY2tncm91bmQiOnsiJGlkIjoiMTM1IiwiQ29sb3IiOnsiJGlkIjoiMTM2IiwiQSI6MjU1LCJSIjowLCJHIjoxMTQsIkIiOjE4OH19LCJJc1Zpc2libGUiOnRydWUsIldpZHRoIjoxOC4wLCJIZWlnaHQiOjIwLjAsIkJvcmRlclN0eWxlIjp7IiRpZCI6IjEzNyIsIkxpbmVDb2xvciI6eyIkcmVmIjoiNjUifSwiTGluZVdlaWdodCI6MC4wLCJMaW5lVHlwZSI6MCwiUGFyZW50U3R5bGUiOm51bGx9LCJQYXJlbnRTdHlsZSI6bnVsbH0sIlRpdGxlU3R5bGUiOnsiJGlkIjoiMTM4IiwiRm9udFNldHRpbmdzIjp7IiRpZCI6IjEzOSIsIkZvbnRTaXplIjoxMSwiRm9udE5hbWUiOiJDYWxpYnJpIiwiSXNCb2xkIjp0cnV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xNDAiLCJMaW5lQ29sb3IiOm51bGwsIkxpbmVXZWlnaHQiOjAuMCwiTGluZVR5cGUiOjAsIlBhcmVudFN0eWxlIjpudWxsfSwiUGFyZW50U3R5bGUiOm51bGx9LCJEYXRlU3R5bGUiOnsiJGlkIjoiMTQxIiwiRm9udFNldHRpbmdzIjp7IiRpZCI6IjE0Mi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TQzIiwiTGluZUNvbG9yIjpudWxsLCJMaW5lV2VpZ2h0IjowLjAsIkxpbmVUeXBlIjowLCJQYXJlbnRTdHlsZSI6bnVsbH0sIlBhcmVudFN0eWxlIjpudWxsfSwiRGF0ZUZvcm1hdCI6eyIkaWQiOiIxNDQiLCJGb3JtYXRTdHJpbmciOiJkL00veXkiLCJTZXBhcmF0b3IiOiIvIiwiVXNlSW50ZXJuYXRpb25hbERhdGVGb3JtYXQiOnRydWUsIkRhdGVJc1Zpc2libGUiOnRydWUsIlRpbWVJc1Zpc2libGUiOmZhbHNlLCJIb3VyRGlnaXRzIjoxLCJBbVBtRGVzaWduYXRvciI6MiwiVHJpbTAwTWludXRlcyI6ZmFsc2UsIkxhc3RLbm93blZpc2liaWxpdHlTdGF0ZSI6eyIkaWQiOiIxNDUiLCJEYXRlUGFydElzVmlzaWJsZSI6dHJ1ZSwiVGltZVBhcnRJc1Zpc2libGUiOmZhbHNlfX0sIklzVmlzaWJsZSI6dHJ1ZSwiUGFyZW50U3R5bGUiOm51bGx9LCJJbmRleCI6MSwiUGVyY2VudGFnZUNvbXBsZXRlIjpudWxsLCJQb3NpdGlvbiI6eyJSYXRpbyI6MC4wLCJJc0N1c3RvbSI6ZmFsc2V9LCJEYXRlRm9ybWF0Ijp7IiRyZWYiOiIxNDQifSwiSWQiOiJjYmYxMDE2Ni0zMWYyLTQyMDMtODlmNC0yZjQ3NmRiNWRlMDMiLCJJbXBvcnRJZCI6bnVsbCwiVGl0bGUiOiJGaXJzdCBQcm9ncmFtbWUgQm9hcmQgTWVldGluZyIsIk5vdGUiOm51bGwsIkh5cGVybGluayI6bnVsbCwiSXNDaGFuZ2VkIjpmYWxzZSwiSXNOZXciOmZhbHNlfSx7IiRpZCI6IjE0NiIsIkRhdGUiOiIyMDE5LTA2LTIwVDIzOjU5OjAwIiwiU3R5bGUiOnsiJGlkIjoiMTQ3IiwiU2hhcGUiOjIsIkNvbm5lY3Rvck1hcmdpbiI6eyIkcmVmIjoiNTQifSwiQ29ubmVjdG9yU3R5bGUiOnsiJGlkIjoiMTQ4IiwiTGluZUNvbG9yIjp7IiRyZWYiOiI1NiJ9LCJMaW5lV2VpZ2h0IjoxLjAsIkxpbmVUeXBlIjowLCJQYXJlbnRTdHlsZSI6bnVsbH0sIklzQmVsb3dUaW1lYmFuZCI6ZmFsc2UsIkhpZGVEYXRlIjpmYWxzZSwiU2hhcGVTaXplIjoxLCJTcGFjaW5nIjoyLjAsIlBhZGRpbmciOnsiJHJlZiI6IjU4In0sIlNoYXBlU3R5bGUiOnsiJGlkIjoiMTQ5IiwiTWFyZ2luIjp7IiRyZWYiOiI2MCJ9LCJQYWRkaW5nIjp7IiRyZWYiOiI2MSJ9LCJCYWNrZ3JvdW5kIjp7IiRpZCI6IjE1MCIsIkNvbG9yIjp7IiRpZCI6IjE1MSIsIkEiOjI1NSwiUiI6NjgsIkciOjExNCwiQiI6MTk2fX0sIklzVmlzaWJsZSI6dHJ1ZSwiV2lkdGgiOjE4LjAsIkhlaWdodCI6MjAuMCwiQm9yZGVyU3R5bGUiOnsiJGlkIjoiMTUyIiwiTGluZUNvbG9yIjp7IiRyZWYiOiI2NSJ9LCJMaW5lV2VpZ2h0IjowLjAsIkxpbmVUeXBlIjowLCJQYXJlbnRTdHlsZSI6bnVsbH0sIlBhcmVudFN0eWxlIjpudWxsfSwiVGl0bGVTdHlsZSI6eyIkaWQiOiIxNTMiLCJGb250U2V0dGluZ3MiOnsiJGlkIjoiMTU0IiwiRm9udFNpemUiOjExLCJGb250TmFtZSI6IkNhbGlicmkiLCJJc0JvbGQiOnRydW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E1NSIsIkxpbmVDb2xvciI6bnVsbCwiTGluZVdlaWdodCI6MC4wLCJMaW5lVHlwZSI6MCwiUGFyZW50U3R5bGUiOm51bGx9LCJQYXJlbnRTdHlsZSI6bnVsbH0sIkRhdGVTdHlsZSI6eyIkaWQiOiIxNTYiLCJGb250U2V0dGluZ3MiOnsiJGlkIjoiMTU3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xNTgiLCJMaW5lQ29sb3IiOm51bGwsIkxpbmVXZWlnaHQiOjAuMCwiTGluZVR5cGUiOjAsIlBhcmVudFN0eWxlIjpudWxsfSwiUGFyZW50U3R5bGUiOm51bGx9LCJEYXRlRm9ybWF0Ijp7IiRpZCI6IjE1OSIsIkZvcm1hdFN0cmluZyI6ImQvTS95eSIsIlNlcGFyYXRvciI6Ii8iLCJVc2VJbnRlcm5hdGlvbmFsRGF0ZUZvcm1hdCI6dHJ1ZSwiRGF0ZUlzVmlzaWJsZSI6dHJ1ZSwiVGltZUlzVmlzaWJsZSI6ZmFsc2UsIkhvdXJEaWdpdHMiOjEsIkFtUG1EZXNpZ25hdG9yIjoyLCJUcmltMDBNaW51dGVzIjpmYWxzZSwiTGFzdEtub3duVmlzaWJpbGl0eVN0YXRlIjp7IiRpZCI6IjE2MCIsIkRhdGVQYXJ0SXNWaXNpYmxlIjp0cnVlLCJUaW1lUGFydElzVmlzaWJsZSI6ZmFsc2V9fSwiSXNWaXNpYmxlIjp0cnVlLCJQYXJlbnRTdHlsZSI6bnVsbH0sIkluZGV4Ijo3LCJQZXJjZW50YWdlQ29tcGxldGUiOm51bGwsIlBvc2l0aW9uIjp7IlJhdGlvIjowLjAsIklzQ3VzdG9tIjpmYWxzZX0sIkRhdGVGb3JtYXQiOnsiJHJlZiI6IjE1OSJ9LCJJZCI6IjdmYjI0OTQ3LTExZDctNDQxOS1iNmEzLThhYTZlNzQ4ODg3ZCIsIkltcG9ydElkIjpudWxsLCJUaXRsZSI6IkRpZ2l0aXNhdGlvbiAtIEFuYWx5c2lzIE91dHB1dCIsIk5vdGUiOm51bGwsIkh5cGVybGluayI6bnVsbCwiSXNDaGFuZ2VkIjpmYWxzZSwiSXNOZXciOmZhbHNlfSx7IiRpZCI6IjE2MSIsIkRhdGUiOiIyMDE5LTA2LTEzVDAwOjAwOjAwWiIsIlN0eWxlIjp7IiRpZCI6IjE2MiIsIlNoYXBlIjoyLCJDb25uZWN0b3JNYXJnaW4iOnsiJHJlZiI6IjU0In0sIkNvbm5lY3RvclN0eWxlIjp7IiRpZCI6IjE2MyIsIkxpbmVDb2xvciI6eyIkcmVmIjoiNTYifSwiTGluZVdlaWdodCI6MS4wLCJMaW5lVHlwZSI6MCwiUGFyZW50U3R5bGUiOm51bGx9LCJJc0JlbG93VGltZWJhbmQiOmZhbHNlLCJIaWRlRGF0ZSI6ZmFsc2UsIlNoYXBlU2l6ZSI6MSwiU3BhY2luZyI6Mi4wLCJQYWRkaW5nIjp7IiRyZWYiOiI1OCJ9LCJTaGFwZVN0eWxlIjp7IiRpZCI6IjE2NCIsIk1hcmdpbiI6eyIkcmVmIjoiNjAifSwiUGFkZGluZyI6eyIkcmVmIjoiNjEifSwiQmFja2dyb3VuZCI6eyIkaWQiOiIxNjUiLCJDb2xvciI6eyIkaWQiOiIxNjYiLCJBIjoyNTUsIlIiOjY4LCJHIjoxMTQsIkIiOjE5Nn19LCJJc1Zpc2libGUiOnRydWUsIldpZHRoIjoxOC4wLCJIZWlnaHQiOjIwLjAsIkJvcmRlclN0eWxlIjp7IiRpZCI6IjE2NyIsIkxpbmVDb2xvciI6eyIkcmVmIjoiNjUifSwiTGluZVdlaWdodCI6MC4wLCJMaW5lVHlwZSI6MCwiUGFyZW50U3R5bGUiOm51bGx9LCJQYXJlbnRTdHlsZSI6bnVsbH0sIlRpdGxlU3R5bGUiOnsiJGlkIjoiMTY4IiwiRm9udFNldHRpbmdzIjp7IiRpZCI6IjE2OSIsIkZvbnRTaXplIjoxMSwiRm9udE5hbWUiOiJDYWxpYnJpIiwiSXNCb2xkIjp0cnV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xNzAiLCJMaW5lQ29sb3IiOm51bGwsIkxpbmVXZWlnaHQiOjAuMCwiTGluZVR5cGUiOjAsIlBhcmVudFN0eWxlIjpudWxsfSwiUGFyZW50U3R5bGUiOm51bGx9LCJEYXRlU3R5bGUiOnsiJGlkIjoiMTcxIiwiRm9udFNldHRpbmdzIjp7IiRpZCI6IjE3Mi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TczIiwiTGluZUNvbG9yIjpudWxsLCJMaW5lV2VpZ2h0IjowLjAsIkxpbmVUeXBlIjowLCJQYXJlbnRTdHlsZSI6bnVsbH0sIlBhcmVudFN0eWxlIjpudWxsfSwiRGF0ZUZvcm1hdCI6eyIkaWQiOiIxNzQiLCJGb3JtYXRTdHJpbmciOiJkL00veXkiLCJTZXBhcmF0b3IiOiIvIiwiVXNlSW50ZXJuYXRpb25hbERhdGVGb3JtYXQiOnRydWUsIkRhdGVJc1Zpc2libGUiOnRydWUsIlRpbWVJc1Zpc2libGUiOmZhbHNlLCJIb3VyRGlnaXRzIjoxLCJBbVBtRGVzaWduYXRvciI6MiwiVHJpbTAwTWludXRlcyI6ZmFsc2UsIkxhc3RLbm93blZpc2liaWxpdHlTdGF0ZSI6eyIkaWQiOiIxNzUiLCJEYXRlUGFydElzVmlzaWJsZSI6dHJ1ZSwiVGltZVBhcnRJc1Zpc2libGUiOmZhbHNlfX0sIklzVmlzaWJsZSI6dHJ1ZSwiUGFyZW50U3R5bGUiOm51bGx9LCJJbmRleCI6OSwiUGVyY2VudGFnZUNvbXBsZXRlIjpudWxsLCJQb3NpdGlvbiI6eyJSYXRpbyI6MC4wLCJJc0N1c3RvbSI6ZmFsc2V9LCJEYXRlRm9ybWF0Ijp7IiRyZWYiOiIxNzQifSwiSWQiOiJkNzkxYTEzMS1mYmE5LTRjODctYjg1Ny1mYTg1MzlkZjE3NTYiLCJJbXBvcnRJZCI6bnVsbCwiVGl0bGUiOiJDb2xsZWN0aW9ucyBhcyBEYXRhIC0gQW5hbHlzaXMgT3V0cHV0IiwiTm90ZSI6bnVsbCwiSHlwZXJsaW5rIjpudWxsLCJJc0NoYW5nZWQiOmZhbHNlLCJJc05ldyI6ZmFsc2V9LHsiJGlkIjoiMTc2IiwiRGF0ZSI6IjIwMTktMDUtMzFUMjM6NTk6MDBaIiwiU3R5bGUiOnsiJGlkIjoiMTc3IiwiU2hhcGUiOjIsIkNvbm5lY3Rvck1hcmdpbiI6eyIkcmVmIjoiNTQifSwiQ29ubmVjdG9yU3R5bGUiOnsiJGlkIjoiMTc4IiwiTGluZUNvbG9yIjp7IiRpZCI6IjE3OSIsIiR0eXBlIjoiTkxSRS5Db21tb24uRG9tLlNvbGlkQ29sb3JCcnVzaCwgTkxSRS5Db21tb24iLCJDb2xvciI6eyIkaWQiOiIxODAiLCJBIjoxMjcsIlIiOjAsIkciOjExNCwiQiI6MTg4fX0sIkxpbmVXZWlnaHQiOjEuMCwiTGluZVR5cGUiOjAsIlBhcmVudFN0eWxlIjpudWxsfSwiSXNCZWxvd1RpbWViYW5kIjpmYWxzZSwiSGlkZURhdGUiOmZhbHNlLCJTaGFwZVNpemUiOjEsIlNwYWNpbmciOjIuMCwiUGFkZGluZyI6eyIkcmVmIjoiNTgifSwiU2hhcGVTdHlsZSI6eyIkaWQiOiIxODEiLCJNYXJnaW4iOnsiJHJlZiI6IjYwIn0sIlBhZGRpbmciOnsiJHJlZiI6IjYxIn0sIkJhY2tncm91bmQiOnsiJGlkIjoiMTgyIiwiQ29sb3IiOnsiJGlkIjoiMTgzIiwiQSI6MjU1LCJSIjowLCJHIjoxMTQsIkIiOjE4OH19LCJJc1Zpc2libGUiOnRydWUsIldpZHRoIjoxOC4wLCJIZWlnaHQiOjIwLjAsIkJvcmRlclN0eWxlIjp7IiRpZCI6IjE4NCIsIkxpbmVDb2xvciI6eyIkcmVmIjoiNjUifSwiTGluZVdlaWdodCI6MC4wLCJMaW5lVHlwZSI6MCwiUGFyZW50U3R5bGUiOm51bGx9LCJQYXJlbnRTdHlsZSI6bnVsbH0sIlRpdGxlU3R5bGUiOnsiJGlkIjoiMTg1IiwiRm9udFNldHRpbmdzIjp7IiRpZCI6IjE4NiIsIkZvbnRTaXplIjoxMSwiRm9udE5hbWUiOiJDYWxpYnJpIiwiSXNCb2xkIjp0cnV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xODciLCJMaW5lQ29sb3IiOm51bGwsIkxpbmVXZWlnaHQiOjAuMCwiTGluZVR5cGUiOjAsIlBhcmVudFN0eWxlIjpudWxsfSwiUGFyZW50U3R5bGUiOm51bGx9LCJEYXRlU3R5bGUiOnsiJGlkIjoiMTg4IiwiRm9udFNldHRpbmdzIjp7IiRpZCI6IjE4OSIsIkZvbnRTaXplIjoxMCwiRm9udE5hbWUiOiJDYWxpYnJp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TkwIiwiTGluZUNvbG9yIjpudWxsLCJMaW5lV2VpZ2h0IjowLjAsIkxpbmVUeXBlIjowLCJQYXJlbnRTdHlsZSI6bnVsbH0sIlBhcmVudFN0eWxlIjpudWxsfSwiRGF0ZUZvcm1hdCI6eyIkaWQiOiIxOTEiLCJGb3JtYXRTdHJpbmciOiJkL00veXkiLCJTZXBhcmF0b3IiOiIvIiwiVXNlSW50ZXJuYXRpb25hbERhdGVGb3JtYXQiOnRydWUsIkRhdGVJc1Zpc2libGUiOnRydWUsIlRpbWVJc1Zpc2libGUiOmZhbHNlLCJIb3VyRGlnaXRzIjoxLCJBbVBtRGVzaWduYXRvciI6MiwiVHJpbTAwTWludXRlcyI6ZmFsc2UsIkxhc3RLbm93blZpc2liaWxpdHlTdGF0ZSI6eyIkaWQiOiIxOTIiLCJEYXRlUGFydElzVmlzaWJsZSI6dHJ1ZSwiVGltZVBhcnRJc1Zpc2libGUiOmZhbHNlfX0sIklzVmlzaWJsZSI6dHJ1ZSwiUGFyZW50U3R5bGUiOm51bGx9LCJJbmRleCI6MTMsIlBlcmNlbnRhZ2VDb21wbGV0ZSI6bnVsbCwiUG9zaXRpb24iOnsiUmF0aW8iOjAuMCwiSXNDdXN0b20iOmZhbHNlfSwiRGF0ZUZvcm1hdCI6eyIkcmVmIjoiMTkxIn0sIklkIjoiNzQzOWFiNGYtNWE2NS00NWU4LThlYTItNmNlMTg2ZTVjODRiIiwiSW1wb3J0SWQiOm51bGwsIlRpdGxlIjoiUHJvZ3JhbW1lIEJ1c2luZXNzIENhc2UiLCJOb3RlIjpudWxsLCJIeXBlcmxpbmsiOm51bGwsIklzQ2hhbmdlZCI6ZmFsc2UsIklzTmV3IjpmYWxzZX0seyIkaWQiOiIxOTMiLCJEYXRlIjoiMjAxOS0wMi0xMlQwMDowMDowMFoiLCJTdHlsZSI6eyIkaWQiOiIxOTQiLCJTaGFwZSI6MiwiQ29ubmVjdG9yTWFyZ2luIjp7IiRyZWYiOiI1NCJ9LCJDb25uZWN0b3JTdHlsZSI6eyIkaWQiOiIxOTUiLCJMaW5lQ29sb3IiOnsiJGlkIjoiMTk2IiwiJHR5cGUiOiJOTFJFLkNvbW1vbi5Eb20uU29saWRDb2xvckJydXNoLCBOTFJFLkNvbW1vbiIsIkNvbG9yIjp7IiRpZCI6IjE5NyIsIkEiOjEyNywiUiI6MCwiRyI6MTE0LCJCIjoxODh9fSwiTGluZVdlaWdodCI6MS4wLCJMaW5lVHlwZSI6MCwiUGFyZW50U3R5bGUiOm51bGx9LCJJc0JlbG93VGltZWJhbmQiOmZhbHNlLCJIaWRlRGF0ZSI6ZmFsc2UsIlNoYXBlU2l6ZSI6MSwiU3BhY2luZyI6Mi4wLCJQYWRkaW5nIjp7IiRyZWYiOiI1OCJ9LCJTaGFwZVN0eWxlIjp7IiRpZCI6IjE5OCIsIk1hcmdpbiI6eyIkcmVmIjoiNjAifSwiUGFkZGluZyI6eyIkcmVmIjoiNjEifSwiQmFja2dyb3VuZCI6eyIkaWQiOiIxOTkiLCJDb2xvciI6eyIkaWQiOiIyMDAiLCJBIjoyNTUsIlIiOjAsIkciOjExNCwiQiI6MTg4fX0sIklzVmlzaWJsZSI6dHJ1ZSwiV2lkdGgiOjE4LjAsIkhlaWdodCI6MjAuMCwiQm9yZGVyU3R5bGUiOnsiJGlkIjoiMjAxIiwiTGluZUNvbG9yIjp7IiRyZWYiOiI2NSJ9LCJMaW5lV2VpZ2h0IjowLjAsIkxpbmVUeXBlIjowLCJQYXJlbnRTdHlsZSI6bnVsbH0sIlBhcmVudFN0eWxlIjpudWxsfSwiVGl0bGVTdHlsZSI6eyIkaWQiOiIyMDIiLCJGb250U2V0dGluZ3MiOnsiJGlkIjoiMjAzIiwiRm9udFNpemUiOjExLCJGb250TmFtZSI6IkNhbGlicmkiLCJJc0JvbGQiOnRydW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IwNCIsIkxpbmVDb2xvciI6bnVsbCwiTGluZVdlaWdodCI6MC4wLCJMaW5lVHlwZSI6MCwiUGFyZW50U3R5bGUiOm51bGx9LCJQYXJlbnRTdHlsZSI6bnVsbH0sIkRhdGVTdHlsZSI6eyIkaWQiOiIyMDUiLCJGb250U2V0dGluZ3MiOnsiJGlkIjoiMjA2IiwiRm9udFNpemUiOjEwLCJGb250TmFtZSI6IkNhbGlicm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yMDciLCJMaW5lQ29sb3IiOm51bGwsIkxpbmVXZWlnaHQiOjAuMCwiTGluZVR5cGUiOjAsIlBhcmVudFN0eWxlIjpudWxsfSwiUGFyZW50U3R5bGUiOm51bGx9LCJEYXRlRm9ybWF0Ijp7IiRpZCI6IjIwOCIsIkZvcm1hdFN0cmluZyI6ImQvTS95eSIsIlNlcGFyYXRvciI6Ii8iLCJVc2VJbnRlcm5hdGlvbmFsRGF0ZUZvcm1hdCI6dHJ1ZSwiRGF0ZUlzVmlzaWJsZSI6dHJ1ZSwiVGltZUlzVmlzaWJsZSI6ZmFsc2UsIkhvdXJEaWdpdHMiOjEsIkFtUG1EZXNpZ25hdG9yIjoyLCJUcmltMDBNaW51dGVzIjpmYWxzZSwiTGFzdEtub3duVmlzaWJpbGl0eVN0YXRlIjp7IiRpZCI6IjIwOSIsIkRhdGVQYXJ0SXNWaXNpYmxlIjp0cnVlLCJUaW1lUGFydElzVmlzaWJsZSI6ZmFsc2V9fSwiSXNWaXNpYmxlIjp0cnVlLCJQYXJlbnRTdHlsZSI6bnVsbH0sIkluZGV4IjoxNCwiUGVyY2VudGFnZUNvbXBsZXRlIjpudWxsLCJQb3NpdGlvbiI6eyJSYXRpbyI6MC4wLCJJc0N1c3RvbSI6ZmFsc2V9LCJEYXRlRm9ybWF0Ijp7IiRyZWYiOiIyMDgifSwiSWQiOiJmZDI2NTc3Ni04MWM5LTQxZWMtYmM3ZC0xOTY0NzVjOWNiMmYiLCJJbXBvcnRJZCI6bnVsbCwiVGl0bGUiOiJTdGFrZWhvbGRlciBBbmFseXNpcyBXb3Jrc2hvcCIsIk5vdGUiOm51bGwsIkh5cGVybGluayI6bnVsbCwiSXNDaGFuZ2VkIjpmYWxzZSwiSXNOZXciOmZhbHNlfSx7IiRpZCI6IjIxMCIsIkRhdGUiOiIyMDE4LTEyLTA5VDIzOjU5OjAwWiIsIlN0eWxlIjp7IiRpZCI6IjIxMSIsIlNoYXBlIjoyLCJDb25uZWN0b3JNYXJnaW4iOnsiJHJlZiI6IjU0In0sIkNvbm5lY3RvclN0eWxlIjp7IiRpZCI6IjIxMiIsIkxpbmVDb2xvciI6eyIkaWQiOiIyMTMiLCIkdHlwZSI6Ik5MUkUuQ29tbW9uLkRvbS5Tb2xpZENvbG9yQnJ1c2gsIE5MUkUuQ29tbW9uIiwiQ29sb3IiOnsiJGlkIjoiMjE0IiwiQSI6MTI3LCJSIjowLCJHIjoxMTQsIkIiOjE4OH19LCJMaW5lV2VpZ2h0IjoxLjAsIkxpbmVUeXBlIjowLCJQYXJlbnRTdHlsZSI6bnVsbH0sIklzQmVsb3dUaW1lYmFuZCI6ZmFsc2UsIkhpZGVEYXRlIjpmYWxzZSwiU2hhcGVTaXplIjoxLCJTcGFjaW5nIjoyLjAsIlBhZGRpbmciOnsiJHJlZiI6IjU4In0sIlNoYXBlU3R5bGUiOnsiJGlkIjoiMjE1IiwiTWFyZ2luIjp7IiRyZWYiOiI2MCJ9LCJQYWRkaW5nIjp7IiRyZWYiOiI2MSJ9LCJCYWNrZ3JvdW5kIjp7IiRpZCI6IjIxNiIsIkNvbG9yIjp7IiRpZCI6IjIxNyIsIkEiOjI1NSwiUiI6MCwiRyI6MTE0LCJCIjoxODh9fSwiSXNWaXNpYmxlIjp0cnVlLCJXaWR0aCI6MTguMCwiSGVpZ2h0IjoyMC4wLCJCb3JkZXJTdHlsZSI6eyIkaWQiOiIyMTgiLCJMaW5lQ29sb3IiOnsiJHJlZiI6IjY1In0sIkxpbmVXZWlnaHQiOjAuMCwiTGluZVR5cGUiOjAsIlBhcmVudFN0eWxlIjpudWxsfSwiUGFyZW50U3R5bGUiOm51bGx9LCJUaXRsZVN0eWxlIjp7IiRpZCI6IjIxOSIsIkZvbnRTZXR0aW5ncyI6eyIkaWQiOiIyMjAiLCJGb250U2l6ZSI6MTEsIkZvbnROYW1lIjoiQ2FsaWJyaSIsIklzQm9sZCI6dHJ1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jIxIiwiTGluZUNvbG9yIjpudWxsLCJMaW5lV2VpZ2h0IjowLjAsIkxpbmVUeXBlIjowLCJQYXJlbnRTdHlsZSI6bnVsbH0sIlBhcmVudFN0eWxlIjpudWxsfSwiRGF0ZVN0eWxlIjp7IiRpZCI6IjIyMiIsIkZvbnRTZXR0aW5ncyI6eyIkaWQiOiIyMjMiLCJGb250U2l6ZSI6MTAsIkZvbnROYW1lIjoiQ2FsaWJya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IyNCIsIkxpbmVDb2xvciI6bnVsbCwiTGluZVdlaWdodCI6MC4wLCJMaW5lVHlwZSI6MCwiUGFyZW50U3R5bGUiOm51bGx9LCJQYXJlbnRTdHlsZSI6bnVsbH0sIkRhdGVGb3JtYXQiOnsiJGlkIjoiMjI1IiwiRm9ybWF0U3RyaW5nIjoiZC9NL3l5IiwiU2VwYXJhdG9yIjoiLyIsIlVzZUludGVybmF0aW9uYWxEYXRlRm9ybWF0Ijp0cnVlLCJEYXRlSXNWaXNpYmxlIjp0cnVlLCJUaW1lSXNWaXNpYmxlIjpmYWxzZSwiSG91ckRpZ2l0cyI6MSwiQW1QbURlc2lnbmF0b3IiOjIsIlRyaW0wME1pbnV0ZXMiOmZhbHNlLCJMYXN0S25vd25WaXNpYmlsaXR5U3RhdGUiOnsiJGlkIjoiMjI2IiwiRGF0ZVBhcnRJc1Zpc2libGUiOnRydWUsIlRpbWVQYXJ0SXNWaXNpYmxlIjpmYWxzZX19LCJJc1Zpc2libGUiOnRydWUsIlBhcmVudFN0eWxlIjpudWxsfSwiSW5kZXgiOjE1LCJQZXJjZW50YWdlQ29tcGxldGUiOm51bGwsIlBvc2l0aW9uIjp7IlJhdGlvIjowLjAsIklzQ3VzdG9tIjpmYWxzZX0sIkRhdGVGb3JtYXQiOnsiJHJlZiI6IjIyNSJ9LCJJZCI6IjAxM2FmNGM4LTc2OTktNDY4NC05NGI5LTAwMmMxYzYwZDcxMiIsIkltcG9ydElkIjpudWxsLCJUaXRsZSI6IkluaXRpYXRlIGZpcnN0IHRyYW5jaGUiLCJOb3RlIjpudWxsLCJIeXBlcmxpbmsiOm51bGwsIklzQ2hhbmdlZCI6ZmFsc2UsIklzTmV3IjpmYWxzZX1dLCJUYXNrcyI6W3siJGlkIjoiMjI3IiwiR3JvdXBOYW1lIjpudWxsLCJTdGFydERhdGUiOiIyMDE4LTEwLTAxVDIzOjU5OjAwWiIsIkVuZERhdGUiOiIyMDE5LTAyLTAxVDIzOjU5OjAwWiIsIlBlcmNlbnRhZ2VDb21wbGV0ZSI6bnVsbCwiU3R5bGUiOnsiJGlkIjoiMjI4IiwiU2hhcGUiOjIsIlNoYXBlVGhpY2tuZXNzIjoxLCJEdXJhdGlvbkZvcm1hdCI6MCwiSW5jbHVkZU5vbldvcmtpbmdEYXlzSW5EdXJhdGlvbiI6ZmFsc2UsIlBlcmNlbnRhZ2VDb21wbGV0ZVN0eWxlIjp7IiRpZCI6IjIyOSIsIkZvbnRTZXR0aW5ncyI6eyIkaWQiOiIyMzA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IzMSIsIkxpbmVDb2xvciI6bnVsbCwiTGluZVdlaWdodCI6MC4wLCJMaW5lVHlwZSI6MCwiUGFyZW50U3R5bGUiOm51bGx9LCJQYXJlbnRTdHlsZSI6bnVsbH0sIkR1cmF0aW9uU3R5bGUiOnsiJGlkIjoiMjMyIiwiRm9udFNldHRpbmdzIjp7IiRpZCI6IjIzMy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jM0IiwiTGluZUNvbG9yIjpudWxsLCJMaW5lV2VpZ2h0IjowLjAsIkxpbmVUeXBlIjowLCJQYXJlbnRTdHlsZSI6bnVsbH0sIlBhcmVudFN0eWxlIjpudWxsfSwiSG9yaXpvbnRhbENvbm5lY3RvclN0eWxlIjp7IiRpZCI6IjIzNSIsIkxpbmVDb2xvciI6eyIkcmVmIjoiOTkifSwiTGluZVdlaWdodCI6MS4wLCJMaW5lVHlwZSI6MCwiUGFyZW50U3R5bGUiOm51bGx9LCJWZXJ0aWNhbENvbm5lY3RvclN0eWxlIjp7IiRpZCI6IjIzNiIsIkxpbmVDb2xvciI6eyIkcmVmIjoiMTAy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yMzciLCJNYXJnaW4iOnsiJHJlZiI6IjEwNSJ9LCJQYWRkaW5nIjp7IiRyZWYiOiIxMDYifSwiQmFja2dyb3VuZCI6eyIkaWQiOiIyMzgiLCJDb2xvciI6eyIkaWQiOiIyMzkiLCJBIjoyNTUsIlIiOjY4LCJHIjoxMTQsIkIiOjE5Nn19LCJJc1Zpc2libGUiOnRydWUsIldpZHRoIjowLjAsIkhlaWdodCI6MTYuMCwiQm9yZGVyU3R5bGUiOnsiJGlkIjoiMjQwIiwiTGluZUNvbG9yIjp7IiRyZWYiOiIxMTAifSwiTGluZVdlaWdodCI6MC4wLCJMaW5lVHlwZSI6MCwiUGFyZW50U3R5bGUiOm51bGx9LCJQYXJlbnRTdHlsZSI6bnVsbH0sIlRpdGxlU3R5bGUiOnsiJGlkIjoiMjQxIiwiRm9udFNldHRpbmdzIjp7IiRpZCI6IjI0MiIsIkZvbnRTaXplIjoxMSwiRm9udE5hbWUiOiJDYWxpYnJpIiwiSXNCb2xkIjp0cnVlLCJJc0l0YWxpYyI6ZmFsc2UsIklzVW5kZXJsaW5lZCI6ZmFsc2UsIlBhcmVudFN0eWxlIjpudWxsfSwiQXV0b1NpemUiOjAsIkZvcmVncm91bmQiOnsiJHJlZiI6IjExNCJ9LCJNYXhXaWR0aCI6NzIwLjAsIk1heEhlaWdodCI6IkluZmluaXR5IiwiU21hcnRGb3JlZ3JvdW5kSXNBY3RpdmUiOmZhbHNlLCJIb3Jpem9udGFsQWxpZ25tZW50Ijox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jQzIiwiTGluZUNvbG9yIjpudWxsLCJMaW5lV2VpZ2h0IjowLjAsIkxpbmVUeXBlIjowLCJQYXJlbnRTdHlsZSI6bnVsbH0sIlBhcmVudFN0eWxlIjpudWxsfSwiRGF0ZVN0eWxlIjp7IiRpZCI6IjI0NCIsIkZvbnRTZXR0aW5ncyI6eyIkaWQiOiIyNDU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yNDYiLCJMaW5lQ29sb3IiOm51bGwsIkxpbmVXZWlnaHQiOjAuMCwiTGluZVR5cGUiOjAsIlBhcmVudFN0eWxlIjpudWxsfSwiUGFyZW50U3R5bGUiOm51bGx9LCJEYXRlRm9ybWF0Ijp7IiRyZWYiOiIxMjYifSwiSXNWaXNpYmxlIjp0cnVlLCJQYXJlbnRTdHlsZSI6bnVsbH0sIkluZGV4IjoyLCJTbWFydER1cmF0aW9uQWN0aXZhdGVkIjpmYWxzZSwiRGF0ZUZvcm1hdCI6eyIkcmVmIjoiMTI2In0sIklkIjoiOWFjZmI4OGItOGFlMC00ZTk0LWJkOTYtZGY1MDcxOGRmNTMxIiwiSW1wb3J0SWQiOm51bGwsIlRpdGxlIjoiU2NvcGUgJiBEZWZpbmUgQnVzaW5lc3MgQW5hbHlzaXMgUmVxdWlybWVudHMgLSBEaWdpdGlzYXRpb24iLCJOb3RlIjpudWxsLCJIeXBlcmxpbmsiOm51bGwsIklzQ2hhbmdlZCI6ZmFsc2UsIklzTmV3IjpmYWxzZX0seyIkaWQiOiIyNDciLCJHcm91cE5hbWUiOm51bGwsIlN0YXJ0RGF0ZSI6IjIwMTgtMTAtMDFUMDA6MDA6MDBaIiwiRW5kRGF0ZSI6IjIwMTktMDItMDFUMjM6NTk6MDBaIiwiUGVyY2VudGFnZUNvbXBsZXRlIjpudWxsLCJTdHlsZSI6eyIkaWQiOiIyNDgiLCJTaGFwZSI6MiwiU2hhcGVUaGlja25lc3MiOjEsIkR1cmF0aW9uRm9ybWF0IjowLCJJbmNsdWRlTm9uV29ya2luZ0RheXNJbkR1cmF0aW9uIjpmYWxzZSwiUGVyY2VudGFnZUNvbXBsZXRlU3R5bGUiOnsiJGlkIjoiMjQ5IiwiRm9udFNldHRpbmdzIjp7IiRpZCI6IjI1M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jUxIiwiTGluZUNvbG9yIjpudWxsLCJMaW5lV2VpZ2h0IjowLjAsIkxpbmVUeXBlIjowLCJQYXJlbnRTdHlsZSI6bnVsbH0sIlBhcmVudFN0eWxlIjpudWxsfSwiRHVyYXRpb25TdHlsZSI6eyIkaWQiOiIyNTIiLCJGb250U2V0dGluZ3MiOnsiJGlkIjoiMjUz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yNTQiLCJMaW5lQ29sb3IiOm51bGwsIkxpbmVXZWlnaHQiOjAuMCwiTGluZVR5cGUiOjAsIlBhcmVudFN0eWxlIjpudWxsfSwiUGFyZW50U3R5bGUiOm51bGx9LCJIb3Jpem9udGFsQ29ubmVjdG9yU3R5bGUiOnsiJGlkIjoiMjU1IiwiTGluZUNvbG9yIjp7IiRyZWYiOiI5OSJ9LCJMaW5lV2VpZ2h0IjoxLjAsIkxpbmVUeXBlIjowLCJQYXJlbnRTdHlsZSI6bnVsbH0sIlZlcnRpY2FsQ29ubmVjdG9yU3R5bGUiOnsiJGlkIjoiMjU2IiwiTGluZUNvbG9yIjp7IiRyZWYiOiIxMDI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I1NyIsIk1hcmdpbiI6eyIkcmVmIjoiMTA1In0sIlBhZGRpbmciOnsiJHJlZiI6IjEwNiJ9LCJCYWNrZ3JvdW5kIjp7IiRpZCI6IjI1OCIsIkNvbG9yIjp7IiRpZCI6IjI1OSIsIkEiOjI1NSwiUiI6NjgsIkciOjExNCwiQiI6MTk2fX0sIklzVmlzaWJsZSI6dHJ1ZSwiV2lkdGgiOjAuMCwiSGVpZ2h0IjoxNi4wLCJCb3JkZXJTdHlsZSI6eyIkaWQiOiIyNjAiLCJMaW5lQ29sb3IiOnsiJHJlZiI6IjExMCJ9LCJMaW5lV2VpZ2h0IjowLjAsIkxpbmVUeXBlIjowLCJQYXJlbnRTdHlsZSI6bnVsbH0sIlBhcmVudFN0eWxlIjpudWxsfSwiVGl0bGVTdHlsZSI6eyIkaWQiOiIyNjEiLCJGb250U2V0dGluZ3MiOnsiJGlkIjoiMjYyIiwiRm9udFNpemUiOjExLCJGb250TmFtZSI6IkNhbGlicmkiLCJJc0JvbGQiOnRydWUsIklzSXRhbGljIjpmYWxzZSwiSXNVbmRlcmxpbmVkIjpmYWxzZSwiUGFyZW50U3R5bGUiOm51bGx9LCJBdXRvU2l6ZSI6MCwiRm9yZWdyb3VuZCI6eyIkcmVmIjoiMTE0In0sIk1heFdpZHRoIjo3MjAuMCwiTWF4SGVpZ2h0IjoiSW5maW5pdHkiLCJTbWFydEZvcmVncm91bmRJc0FjdGl2ZSI6ZmFsc2UsIkhvcml6b250YWxBbGlnbm1lbnQiOjE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yNjMiLCJMaW5lQ29sb3IiOm51bGwsIkxpbmVXZWlnaHQiOjAuMCwiTGluZVR5cGUiOjAsIlBhcmVudFN0eWxlIjpudWxsfSwiUGFyZW50U3R5bGUiOm51bGx9LCJEYXRlU3R5bGUiOnsiJGlkIjoiMjY0IiwiRm9udFNldHRpbmdzIjp7IiRpZCI6IjI2N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I2NiIsIkxpbmVDb2xvciI6bnVsbCwiTGluZVdlaWdodCI6MC4wLCJMaW5lVHlwZSI6MCwiUGFyZW50U3R5bGUiOm51bGx9LCJQYXJlbnRTdHlsZSI6bnVsbH0sIkRhdGVGb3JtYXQiOnsiJHJlZiI6IjEyNiJ9LCJJc1Zpc2libGUiOnRydWUsIlBhcmVudFN0eWxlIjpudWxsfSwiSW5kZXgiOjMsIlNtYXJ0RHVyYXRpb25BY3RpdmF0ZWQiOmZhbHNlLCJEYXRlRm9ybWF0Ijp7IiRyZWYiOiIxMjYifSwiSWQiOiI4ZWE2NTllZi03YjNmLTQ2NGUtODJjNy03ZjdmY2JjYzI5MTEiLCJJbXBvcnRJZCI6bnVsbCwiVGl0bGUiOiJTY29wZSAmIERlZmluZSBCQSBSZXF1aXJlbWVudHMgLSBDb2xsZWN0aW9ucyBhcyBEYXRhIiwiTm90ZSI6bnVsbCwiSHlwZXJsaW5rIjpudWxsLCJJc0NoYW5nZWQiOmZhbHNlLCJJc05ldyI6ZmFsc2V9LHsiJGlkIjoiMjY3IiwiR3JvdXBOYW1lIjpudWxsLCJTdGFydERhdGUiOiIyMDE4LTEwLTI2VDAwOjAwOjAwWiIsIkVuZERhdGUiOiIyMDE4LTEyLTIxVDIzOjU5OjAwWiIsIlBlcmNlbnRhZ2VDb21wbGV0ZSI6bnVsbCwiU3R5bGUiOnsiJGlkIjoiMjY4IiwiU2hhcGUiOjIsIlNoYXBlVGhpY2tuZXNzIjoxLCJEdXJhdGlvbkZvcm1hdCI6MCwiSW5jbHVkZU5vbldvcmtpbmdEYXlzSW5EdXJhdGlvbiI6ZmFsc2UsIlBlcmNlbnRhZ2VDb21wbGV0ZVN0eWxlIjp7IiRpZCI6IjI2OSIsIkZvbnRTZXR0aW5ncyI6eyIkaWQiOiIyNzA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I3MSIsIkxpbmVDb2xvciI6bnVsbCwiTGluZVdlaWdodCI6MC4wLCJMaW5lVHlwZSI6MCwiUGFyZW50U3R5bGUiOm51bGx9LCJQYXJlbnRTdHlsZSI6bnVsbH0sIkR1cmF0aW9uU3R5bGUiOnsiJGlkIjoiMjcyIiwiRm9udFNldHRpbmdzIjp7IiRpZCI6IjI3My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Mjc0IiwiTGluZUNvbG9yIjpudWxsLCJMaW5lV2VpZ2h0IjowLjAsIkxpbmVUeXBlIjowLCJQYXJlbnRTdHlsZSI6bnVsbH0sIlBhcmVudFN0eWxlIjpudWxsfSwiSG9yaXpvbnRhbENvbm5lY3RvclN0eWxlIjp7IiRpZCI6IjI3NSIsIkxpbmVDb2xvciI6eyIkcmVmIjoiOTkifSwiTGluZVdlaWdodCI6MS4wLCJMaW5lVHlwZSI6MCwiUGFyZW50U3R5bGUiOm51bGx9LCJWZXJ0aWNhbENvbm5lY3RvclN0eWxlIjp7IiRpZCI6IjI3NiIsIkxpbmVDb2xvciI6eyIkcmVmIjoiMTAy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yNzciLCJNYXJnaW4iOnsiJHJlZiI6IjEwNSJ9LCJQYWRkaW5nIjp7IiRyZWYiOiIxMDYifSwiQmFja2dyb3VuZCI6eyIkaWQiOiIyNzgiLCJDb2xvciI6eyIkaWQiOiIyNzkiLCJBIjoyNTUsIlIiOjY4LCJHIjoxMTQsIkIiOjE5Nn19LCJJc1Zpc2libGUiOnRydWUsIldpZHRoIjowLjAsIkhlaWdodCI6MTYuMCwiQm9yZGVyU3R5bGUiOnsiJGlkIjoiMjgwIiwiTGluZUNvbG9yIjp7IiRyZWYiOiIxMTAifSwiTGluZVdlaWdodCI6MC4wLCJMaW5lVHlwZSI6MCwiUGFyZW50U3R5bGUiOm51bGx9LCJQYXJlbnRTdHlsZSI6bnVsbH0sIlRpdGxlU3R5bGUiOnsiJGlkIjoiMjgxIiwiRm9udFNldHRpbmdzIjp7IiRpZCI6IjI4MiIsIkZvbnRTaXplIjoxMSwiRm9udE5hbWUiOiJDYWxpYnJpIiwiSXNCb2xkIjp0cnVlLCJJc0l0YWxpYyI6ZmFsc2UsIklzVW5kZXJsaW5lZCI6ZmFsc2UsIlBhcmVudFN0eWxlIjpudWxsfSwiQXV0b1NpemUiOjIsIkZvcmVncm91bmQiOnsiJHJlZiI6IjExNCJ9LCJNYXhXaWR0aCI6MTM5LjAsIk1heEhlaWdodCI6IkluZmluaXR5IiwiU21hcnRGb3JlZ3JvdW5kSXNBY3RpdmUiOmZhbHNlLCJIb3Jpem9udGFsQWxpZ25tZW50Ijox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MjgzIiwiTGluZUNvbG9yIjpudWxsLCJMaW5lV2VpZ2h0IjowLjAsIkxpbmVUeXBlIjowLCJQYXJlbnRTdHlsZSI6bnVsbH0sIlBhcmVudFN0eWxlIjpudWxsfSwiRGF0ZVN0eWxlIjp7IiRpZCI6IjI4NCIsIkZvbnRTZXR0aW5ncyI6eyIkaWQiOiIyODU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yODYiLCJMaW5lQ29sb3IiOm51bGwsIkxpbmVXZWlnaHQiOjAuMCwiTGluZVR5cGUiOjAsIlBhcmVudFN0eWxlIjpudWxsfSwiUGFyZW50U3R5bGUiOm51bGx9LCJEYXRlRm9ybWF0Ijp7IiRyZWYiOiIxMjYifSwiSXNWaXNpYmxlIjp0cnVlLCJQYXJlbnRTdHlsZSI6bnVsbH0sIkluZGV4Ijo0LCJTbWFydER1cmF0aW9uQWN0aXZhdGVkIjpmYWxzZSwiRGF0ZUZvcm1hdCI6eyIkcmVmIjoiMTI2In0sIklkIjoiODk0ODQ3ZTAtN2EzYi00NzJkLTk4MmYtNTE2MDUyYzZiOWQ4IiwiSW1wb3J0SWQiOm51bGwsIlRpdGxlIjoiQ29tcGlsZSBWaXNpb24gYW5kIE9iamV0aXZlcyIsIk5vdGUiOm51bGwsIkh5cGVybGluayI6bnVsbCwiSXNDaGFuZ2VkIjpmYWxzZSwiSXNOZXciOmZhbHNlfSx7IiRpZCI6IjI4NyIsIkdyb3VwTmFtZSI6bnVsbCwiU3RhcnREYXRlIjoiMjAxOC0xMi0wNVQwMDowMDowMFoiLCJFbmREYXRlIjoiMjAxOS0wMS0xOFQyMzo1OTowMFoiLCJQZXJjZW50YWdlQ29tcGxldGUiOm51bGwsIlN0eWxlIjp7IiRpZCI6IjI4OCIsIlNoYXBlIjoyLCJTaGFwZVRoaWNrbmVzcyI6MSwiRHVyYXRpb25Gb3JtYXQiOjAsIkluY2x1ZGVOb25Xb3JraW5nRGF5c0luRHVyYXRpb24iOmZhbHNlLCJQZXJjZW50YWdlQ29tcGxldGVTdHlsZSI6eyIkaWQiOiIyODkiLCJGb250U2V0dGluZ3MiOnsiJGlkIjoiMjkw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yOTEiLCJMaW5lQ29sb3IiOm51bGwsIkxpbmVXZWlnaHQiOjAuMCwiTGluZVR5cGUiOjAsIlBhcmVudFN0eWxlIjpudWxsfSwiUGFyZW50U3R5bGUiOm51bGx9LCJEdXJhdGlvblN0eWxlIjp7IiRpZCI6IjI5MiIsIkZvbnRTZXR0aW5ncyI6eyIkaWQiOiIyOTM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I5NCIsIkxpbmVDb2xvciI6bnVsbCwiTGluZVdlaWdodCI6MC4wLCJMaW5lVHlwZSI6MCwiUGFyZW50U3R5bGUiOm51bGx9LCJQYXJlbnRTdHlsZSI6bnVsbH0sIkhvcml6b250YWxDb25uZWN0b3JTdHlsZSI6eyIkaWQiOiIyOTUiLCJMaW5lQ29sb3IiOnsiJHJlZiI6Ijk5In0sIkxpbmVXZWlnaHQiOjEuMCwiTGluZVR5cGUiOjAsIlBhcmVudFN0eWxlIjpudWxsfSwiVmVydGljYWxDb25uZWN0b3JTdHlsZSI6eyIkaWQiOiIyOTYiLCJMaW5lQ29sb3IiOnsiJHJlZiI6IjEwMi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jk3IiwiTWFyZ2luIjp7IiRyZWYiOiIxMDUifSwiUGFkZGluZyI6eyIkcmVmIjoiMTA2In0sIkJhY2tncm91bmQiOnsiJGlkIjoiMjk4IiwiQ29sb3IiOnsiJGlkIjoiMjk5IiwiQSI6MjU1LCJSIjo2OCwiRyI6MTE0LCJCIjoxOTZ9fSwiSXNWaXNpYmxlIjp0cnVlLCJXaWR0aCI6MC4wLCJIZWlnaHQiOjE2LjAsIkJvcmRlclN0eWxlIjp7IiRpZCI6IjMwMCIsIkxpbmVDb2xvciI6eyIkcmVmIjoiMTEwIn0sIkxpbmVXZWlnaHQiOjAuMCwiTGluZVR5cGUiOjAsIlBhcmVudFN0eWxlIjpudWxsfSwiUGFyZW50U3R5bGUiOm51bGx9LCJUaXRsZVN0eWxlIjp7IiRpZCI6IjMwMSIsIkZvbnRTZXR0aW5ncyI6eyIkaWQiOiIzMDIiLCJGb250U2l6ZSI6MTEsIkZvbnROYW1lIjoiQ2FsaWJyaSIsIklzQm9sZCI6dHJ1ZSwiSXNJdGFsaWMiOmZhbHNlLCJJc1VuZGVybGluZWQiOmZhbHNlLCJQYXJlbnRTdHlsZSI6bnVsbH0sIkF1dG9TaXplIjowLCJGb3JlZ3JvdW5kIjp7IiRyZWYiOiIxMTQifSwiTWF4V2lkdGgiOjcyMC4wLCJNYXhIZWlnaHQiOiJJbmZpbml0eSIsIlNtYXJ0Rm9yZWdyb3VuZElzQWN0aXZlIjpmYWxzZSwiSG9yaXpvbnRhbEFsaWdubWVudCI6MS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MwMyIsIkxpbmVDb2xvciI6bnVsbCwiTGluZVdlaWdodCI6MC4wLCJMaW5lVHlwZSI6MCwiUGFyZW50U3R5bGUiOm51bGx9LCJQYXJlbnRTdHlsZSI6bnVsbH0sIkRhdGVTdHlsZSI6eyIkaWQiOiIzMDQiLCJGb250U2V0dGluZ3MiOnsiJGlkIjoiMzA1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zA2IiwiTGluZUNvbG9yIjpudWxsLCJMaW5lV2VpZ2h0IjowLjAsIkxpbmVUeXBlIjowLCJQYXJlbnRTdHlsZSI6bnVsbH0sIlBhcmVudFN0eWxlIjpudWxsfSwiRGF0ZUZvcm1hdCI6eyIkcmVmIjoiMTI2In0sIklzVmlzaWJsZSI6dHJ1ZSwiUGFyZW50U3R5bGUiOm51bGx9LCJJbmRleCI6NSwiU21hcnREdXJhdGlvbkFjdGl2YXRlZCI6ZmFsc2UsIkRhdGVGb3JtYXQiOnsiJHJlZiI6IjEyNiJ9LCJJZCI6ImIxMTJkOTU5LTU1MTctNDhjYi04NmVmLThhZTVmYmFiODhlNyIsIkltcG9ydElkIjpudWxsLCJUaXRsZSI6IkVzdC4gUHJvZy4gVGVhbSIsIk5vdGUiOm51bGwsIkh5cGVybGluayI6bnVsbCwiSXNDaGFuZ2VkIjpmYWxzZSwiSXNOZXciOmZhbHNlfSx7IiRpZCI6IjMwNyIsIkdyb3VwTmFtZSI6bnVsbCwiU3RhcnREYXRlIjoiMjAxOC0xMi0xMVQyMzo1OTowMFoiLCJFbmREYXRlIjoiMjAxOS0wNS0zMVQyMzo1OTowMFoiLCJQZXJjZW50YWdlQ29tcGxldGUiOm51bGwsIlN0eWxlIjp7IiRpZCI6IjMwOCIsIlNoYXBlIjoyLCJTaGFwZVRoaWNrbmVzcyI6MSwiRHVyYXRpb25Gb3JtYXQiOjAsIkluY2x1ZGVOb25Xb3JraW5nRGF5c0luRHVyYXRpb24iOmZhbHNlLCJQZXJjZW50YWdlQ29tcGxldGVTdHlsZSI6eyIkaWQiOiIzMDkiLCJGb250U2V0dGluZ3MiOnsiJGlkIjoiMzEw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zMTEiLCJMaW5lQ29sb3IiOm51bGwsIkxpbmVXZWlnaHQiOjAuMCwiTGluZVR5cGUiOjAsIlBhcmVudFN0eWxlIjpudWxsfSwiUGFyZW50U3R5bGUiOm51bGx9LCJEdXJhdGlvblN0eWxlIjp7IiRpZCI6IjMxMiIsIkZvbnRTZXR0aW5ncyI6eyIkaWQiOiIzMTM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MxNCIsIkxpbmVDb2xvciI6bnVsbCwiTGluZVdlaWdodCI6MC4wLCJMaW5lVHlwZSI6MCwiUGFyZW50U3R5bGUiOm51bGx9LCJQYXJlbnRTdHlsZSI6bnVsbH0sIkhvcml6b250YWxDb25uZWN0b3JTdHlsZSI6eyIkaWQiOiIzMTUiLCJMaW5lQ29sb3IiOnsiJHJlZiI6Ijk5In0sIkxpbmVXZWlnaHQiOjEuMCwiTGluZVR5cGUiOjAsIlBhcmVudFN0eWxlIjpudWxsfSwiVmVydGljYWxDb25uZWN0b3JTdHlsZSI6eyIkaWQiOiIzMTYiLCJMaW5lQ29sb3IiOnsiJHJlZiI6IjEwMi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zE3IiwiTWFyZ2luIjp7IiRyZWYiOiIxMDUifSwiUGFkZGluZyI6eyIkcmVmIjoiMTA2In0sIkJhY2tncm91bmQiOnsiJGlkIjoiMzE4IiwiQ29sb3IiOnsiJGlkIjoiMzE5IiwiQSI6MjU1LCJSIjo2OCwiRyI6MTE0LCJCIjoxOTZ9fSwiSXNWaXNpYmxlIjp0cnVlLCJXaWR0aCI6MC4wLCJIZWlnaHQiOjE2LjAsIkJvcmRlclN0eWxlIjp7IiRpZCI6IjMyMCIsIkxpbmVDb2xvciI6eyIkcmVmIjoiMTEwIn0sIkxpbmVXZWlnaHQiOjAuMCwiTGluZVR5cGUiOjAsIlBhcmVudFN0eWxlIjpudWxsfSwiUGFyZW50U3R5bGUiOm51bGx9LCJUaXRsZVN0eWxlIjp7IiRpZCI6IjMyMSIsIkZvbnRTZXR0aW5ncyI6eyIkaWQiOiIzMjIiLCJGb250U2l6ZSI6MTEsIkZvbnROYW1lIjoiQ2FsaWJyaSIsIklzQm9sZCI6dHJ1ZSwiSXNJdGFsaWMiOmZhbHNlLCJJc1VuZGVybGluZWQiOmZhbHNlLCJQYXJlbnRTdHlsZSI6bnVsbH0sIkF1dG9TaXplIjowLCJGb3JlZ3JvdW5kIjp7IiRyZWYiOiIxMTQifSwiTWF4V2lkdGgiOjcyMC4wLCJNYXhIZWlnaHQiOiJJbmZpbml0eSIsIlNtYXJ0Rm9yZWdyb3VuZElzQWN0aXZlIjpmYWxzZSwiSG9yaXpvbnRhbEFsaWdubWVudCI6MS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MyMyIsIkxpbmVDb2xvciI6bnVsbCwiTGluZVdlaWdodCI6MC4wLCJMaW5lVHlwZSI6MCwiUGFyZW50U3R5bGUiOm51bGx9LCJQYXJlbnRTdHlsZSI6bnVsbH0sIkRhdGVTdHlsZSI6eyIkaWQiOiIzMjQiLCJGb250U2V0dGluZ3MiOnsiJGlkIjoiMzI1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zI2IiwiTGluZUNvbG9yIjpudWxsLCJMaW5lV2VpZ2h0IjowLjAsIkxpbmVUeXBlIjowLCJQYXJlbnRTdHlsZSI6bnVsbH0sIlBhcmVudFN0eWxlIjpudWxsfSwiRGF0ZUZvcm1hdCI6eyIkcmVmIjoiMTI2In0sIklzVmlzaWJsZSI6dHJ1ZSwiUGFyZW50U3R5bGUiOm51bGx9LCJJbmRleCI6NiwiU21hcnREdXJhdGlvbkFjdGl2YXRlZCI6ZmFsc2UsIkRhdGVGb3JtYXQiOnsiJHJlZiI6IjEyNiJ9LCJJZCI6Ijc5OTE5ZWE1LWU5ZDQtNDU4NS04ZWE1LTY5NzY0ZDQwYmNhOCIsIkltcG9ydElkIjpudWxsLCJUaXRsZSI6IkJ1c2luZXNzIEFuYWx5c2lzIC0gRGlnaXRpc2F0aW9uIChETElCMDAxKSIsIk5vdGUiOm51bGwsIkh5cGVybGluayI6bnVsbCwiSXNDaGFuZ2VkIjpmYWxzZSwiSXNOZXciOmZhbHNlfSx7IiRpZCI6IjMyNyIsIkdyb3VwTmFtZSI6bnVsbCwiU3RhcnREYXRlIjoiMjAxOC0xMi0xOFQwMDowMDowMFoiLCJFbmREYXRlIjoiMjAxOS0wNi0yN1QyMzo1OTowMFoiLCJQZXJjZW50YWdlQ29tcGxldGUiOm51bGwsIlN0eWxlIjp7IiRpZCI6IjMyOCIsIlNoYXBlIjoyLCJTaGFwZVRoaWNrbmVzcyI6MSwiRHVyYXRpb25Gb3JtYXQiOjAsIkluY2x1ZGVOb25Xb3JraW5nRGF5c0luRHVyYXRpb24iOmZhbHNlLCJQZXJjZW50YWdlQ29tcGxldGVTdHlsZSI6eyIkaWQiOiIzMjkiLCJGb250U2V0dGluZ3MiOnsiJGlkIjoiMzMw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zMzEiLCJMaW5lQ29sb3IiOm51bGwsIkxpbmVXZWlnaHQiOjAuMCwiTGluZVR5cGUiOjAsIlBhcmVudFN0eWxlIjpudWxsfSwiUGFyZW50U3R5bGUiOm51bGx9LCJEdXJhdGlvblN0eWxlIjp7IiRpZCI6IjMzMiIsIkZvbnRTZXR0aW5ncyI6eyIkaWQiOiIzMzM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MzNCIsIkxpbmVDb2xvciI6bnVsbCwiTGluZVdlaWdodCI6MC4wLCJMaW5lVHlwZSI6MCwiUGFyZW50U3R5bGUiOm51bGx9LCJQYXJlbnRTdHlsZSI6bnVsbH0sIkhvcml6b250YWxDb25uZWN0b3JTdHlsZSI6eyIkaWQiOiIzMzUiLCJMaW5lQ29sb3IiOnsiJHJlZiI6Ijk5In0sIkxpbmVXZWlnaHQiOjEuMCwiTGluZVR5cGUiOjAsIlBhcmVudFN0eWxlIjpudWxsfSwiVmVydGljYWxDb25uZWN0b3JTdHlsZSI6eyIkaWQiOiIzMzYiLCJMaW5lQ29sb3IiOnsiJHJlZiI6IjEwMi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zM3IiwiTWFyZ2luIjp7IiRyZWYiOiIxMDUifSwiUGFkZGluZyI6eyIkcmVmIjoiMTA2In0sIkJhY2tncm91bmQiOnsiJGlkIjoiMzM4IiwiQ29sb3IiOnsiJGlkIjoiMzM5IiwiQSI6MjU1LCJSIjo2OCwiRyI6MTE0LCJCIjoxOTZ9fSwiSXNWaXNpYmxlIjp0cnVlLCJXaWR0aCI6MC4wLCJIZWlnaHQiOjE2LjAsIkJvcmRlclN0eWxlIjp7IiRpZCI6IjM0MCIsIkxpbmVDb2xvciI6eyIkcmVmIjoiMTEwIn0sIkxpbmVXZWlnaHQiOjAuMCwiTGluZVR5cGUiOjAsIlBhcmVudFN0eWxlIjpudWxsfSwiUGFyZW50U3R5bGUiOm51bGx9LCJUaXRsZVN0eWxlIjp7IiRpZCI6IjM0MSIsIkZvbnRTZXR0aW5ncyI6eyIkaWQiOiIzNDIiLCJGb250U2l6ZSI6MTEsIkZvbnROYW1lIjoiQ2FsaWJyaSIsIklzQm9sZCI6dHJ1ZSwiSXNJdGFsaWMiOmZhbHNlLCJJc1VuZGVybGluZWQiOmZhbHNlLCJQYXJlbnRTdHlsZSI6bnVsbH0sIkF1dG9TaXplIjowLCJGb3JlZ3JvdW5kIjp7IiRyZWYiOiIxMTQifSwiTWF4V2lkdGgiOjcyMC4wLCJNYXhIZWlnaHQiOiJJbmZpbml0eSIsIlNtYXJ0Rm9yZWdyb3VuZElzQWN0aXZlIjpmYWxzZSwiSG9yaXpvbnRhbEFsaWdubWVudCI6MS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M0MyIsIkxpbmVDb2xvciI6bnVsbCwiTGluZVdlaWdodCI6MC4wLCJMaW5lVHlwZSI6MCwiUGFyZW50U3R5bGUiOm51bGx9LCJQYXJlbnRTdHlsZSI6bnVsbH0sIkRhdGVTdHlsZSI6eyIkaWQiOiIzNDQiLCJGb250U2V0dGluZ3MiOnsiJGlkIjoiMzQ1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MzQ2IiwiTGluZUNvbG9yIjpudWxsLCJMaW5lV2VpZ2h0IjowLjAsIkxpbmVUeXBlIjowLCJQYXJlbnRTdHlsZSI6bnVsbH0sIlBhcmVudFN0eWxlIjpudWxsfSwiRGF0ZUZvcm1hdCI6eyIkcmVmIjoiMTI2In0sIklzVmlzaWJsZSI6dHJ1ZSwiUGFyZW50U3R5bGUiOm51bGx9LCJJbmRleCI6OCwiU21hcnREdXJhdGlvbkFjdGl2YXRlZCI6ZmFsc2UsIkRhdGVGb3JtYXQiOnsiJHJlZiI6IjEyNiJ9LCJJZCI6IjE4NWZmYmQ4LWIxNDEtNDY3Mi05ZmM2LTQ1NTdjNzNkMTFhYiIsIkltcG9ydElkIjpudWxsLCJUaXRsZSI6IkJ1c2luZXNzIEFuYWx5c2lzIC0gQ29sbGVjdGlvbiBhcyBEYXRhICAoRExJQjAwMikiLCJOb3RlIjpudWxsLCJIeXBlcmxpbmsiOm51bGwsIklzQ2hhbmdlZCI6ZmFsc2UsIklzTmV3IjpmYWxzZX0seyIkaWQiOiIzNDciLCJHcm91cE5hbWUiOm51bGwsIlN0YXJ0RGF0ZSI6IjIwMTktMDQtMDFUMDA6MDA6MDBaIiwiRW5kRGF0ZSI6IjIwMTktMDUtMzFUMjM6NTk6MDBaIiwiUGVyY2VudGFnZUNvbXBsZXRlIjpudWxsLCJTdHlsZSI6eyIkaWQiOiIzNDgiLCJTaGFwZSI6MiwiU2hhcGVUaGlja25lc3MiOjEsIkR1cmF0aW9uRm9ybWF0IjowLCJJbmNsdWRlTm9uV29ya2luZ0RheXNJbkR1cmF0aW9uIjpmYWxzZSwiUGVyY2VudGFnZUNvbXBsZXRlU3R5bGUiOnsiJGlkIjoiMzQ5IiwiRm9udFNldHRpbmdzIjp7IiRpZCI6IjM1M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zUxIiwiTGluZUNvbG9yIjpudWxsLCJMaW5lV2VpZ2h0IjowLjAsIkxpbmVUeXBlIjowLCJQYXJlbnRTdHlsZSI6bnVsbH0sIlBhcmVudFN0eWxlIjpudWxsfSwiRHVyYXRpb25TdHlsZSI6eyIkaWQiOiIzNTIiLCJGb250U2V0dGluZ3MiOnsiJGlkIjoiMzUz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zNTQiLCJMaW5lQ29sb3IiOm51bGwsIkxpbmVXZWlnaHQiOjAuMCwiTGluZVR5cGUiOjAsIlBhcmVudFN0eWxlIjpudWxsfSwiUGFyZW50U3R5bGUiOm51bGx9LCJIb3Jpem9udGFsQ29ubmVjdG9yU3R5bGUiOnsiJGlkIjoiMzU1IiwiTGluZUNvbG9yIjp7IiRyZWYiOiI5OSJ9LCJMaW5lV2VpZ2h0IjoxLjAsIkxpbmVUeXBlIjowLCJQYXJlbnRTdHlsZSI6bnVsbH0sIlZlcnRpY2FsQ29ubmVjdG9yU3R5bGUiOnsiJGlkIjoiMzU2IiwiTGluZUNvbG9yIjp7IiRyZWYiOiIxMDI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M1NyIsIk1hcmdpbiI6eyIkcmVmIjoiMTA1In0sIlBhZGRpbmciOnsiJHJlZiI6IjEwNiJ9LCJCYWNrZ3JvdW5kIjp7IiRpZCI6IjM1OCIsIkNvbG9yIjp7IiRpZCI6IjM1OSIsIkEiOjI1NSwiUiI6NjgsIkciOjExNCwiQiI6MTk2fX0sIklzVmlzaWJsZSI6dHJ1ZSwiV2lkdGgiOjAuMCwiSGVpZ2h0IjoxNi4wLCJCb3JkZXJTdHlsZSI6eyIkaWQiOiIzNjAiLCJMaW5lQ29sb3IiOnsiJHJlZiI6IjExMCJ9LCJMaW5lV2VpZ2h0IjowLjAsIkxpbmVUeXBlIjowLCJQYXJlbnRTdHlsZSI6bnVsbH0sIlBhcmVudFN0eWxlIjpudWxsfSwiVGl0bGVTdHlsZSI6eyIkaWQiOiIzNjEiLCJGb250U2V0dGluZ3MiOnsiJGlkIjoiMzYyIiwiRm9udFNpemUiOjExLCJGb250TmFtZSI6IkNhbGlicmkiLCJJc0JvbGQiOnRydWUsIklzSXRhbGljIjpmYWxzZSwiSXNVbmRlcmxpbmVkIjpmYWxzZSwiUGFyZW50U3R5bGUiOm51bGx9LCJBdXRvU2l6ZSI6MCwiRm9yZWdyb3VuZCI6eyIkcmVmIjoiMTE0In0sIk1heFdpZHRoIjo3MjAuMCwiTWF4SGVpZ2h0IjoiSW5maW5pdHkiLCJTbWFydEZvcmVncm91bmRJc0FjdGl2ZSI6ZmFsc2UsIkhvcml6b250YWxBbGlnbm1lbnQiOjE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zNjMiLCJMaW5lQ29sb3IiOm51bGwsIkxpbmVXZWlnaHQiOjAuMCwiTGluZVR5cGUiOjAsIlBhcmVudFN0eWxlIjpudWxsfSwiUGFyZW50U3R5bGUiOm51bGx9LCJEYXRlU3R5bGUiOnsiJGlkIjoiMzY0IiwiRm9udFNldHRpbmdzIjp7IiRpZCI6IjM2N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M2NiIsIkxpbmVDb2xvciI6bnVsbCwiTGluZVdlaWdodCI6MC4wLCJMaW5lVHlwZSI6MCwiUGFyZW50U3R5bGUiOm51bGx9LCJQYXJlbnRTdHlsZSI6bnVsbH0sIkRhdGVGb3JtYXQiOnsiJHJlZiI6IjEyNiJ9LCJJc1Zpc2libGUiOnRydWUsIlBhcmVudFN0eWxlIjpudWxsfSwiSW5kZXgiOjEwLCJTbWFydER1cmF0aW9uQWN0aXZhdGVkIjpmYWxzZSwiRGF0ZUZvcm1hdCI6eyIkcmVmIjoiMTI2In0sIklkIjoiYzAwNTI5NGItNDIxMy00YWIyLWI4MjgtZGQ3M2RhN2IyZGYxIiwiSW1wb3J0SWQiOm51bGwsIlRpdGxlIjoiUmV2aWV3IEV4aXN0LiBEaWcuIFNjaG9sYXIuVG9vbHMiLCJOb3RlIjpudWxsLCJIeXBlcmxpbmsiOm51bGwsIklzQ2hhbmdlZCI6ZmFsc2UsIklzTmV3IjpmYWxzZX0seyIkaWQiOiIzNjciLCJHcm91cE5hbWUiOm51bGwsIlN0YXJ0RGF0ZSI6IjIwMTktMDYtMDNUMDA6MDA6MDBaIiwiRW5kRGF0ZSI6IjIwMTktMDgtMzBUMjM6NTk6MDBaIiwiUGVyY2VudGFnZUNvbXBsZXRlIjpudWxsLCJTdHlsZSI6eyIkaWQiOiIzNjgiLCJTaGFwZSI6MiwiU2hhcGVUaGlja25lc3MiOjEsIkR1cmF0aW9uRm9ybWF0IjowLCJJbmNsdWRlTm9uV29ya2luZ0RheXNJbkR1cmF0aW9uIjpmYWxzZSwiUGVyY2VudGFnZUNvbXBsZXRlU3R5bGUiOnsiJGlkIjoiMzY5IiwiRm9udFNldHRpbmdzIjp7IiRpZCI6IjM3M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MzcxIiwiTGluZUNvbG9yIjpudWxsLCJMaW5lV2VpZ2h0IjowLjAsIkxpbmVUeXBlIjowLCJQYXJlbnRTdHlsZSI6bnVsbH0sIlBhcmVudFN0eWxlIjpudWxsfSwiRHVyYXRpb25TdHlsZSI6eyIkaWQiOiIzNzIiLCJGb250U2V0dGluZ3MiOnsiJGlkIjoiMzcz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zNzQiLCJMaW5lQ29sb3IiOm51bGwsIkxpbmVXZWlnaHQiOjAuMCwiTGluZVR5cGUiOjAsIlBhcmVudFN0eWxlIjpudWxsfSwiUGFyZW50U3R5bGUiOm51bGx9LCJIb3Jpem9udGFsQ29ubmVjdG9yU3R5bGUiOnsiJGlkIjoiMzc1IiwiTGluZUNvbG9yIjp7IiRyZWYiOiI5OSJ9LCJMaW5lV2VpZ2h0IjoxLjAsIkxpbmVUeXBlIjowLCJQYXJlbnRTdHlsZSI6bnVsbH0sIlZlcnRpY2FsQ29ubmVjdG9yU3R5bGUiOnsiJGlkIjoiMzc2IiwiTGluZUNvbG9yIjp7IiRyZWYiOiIxMDI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M3NyIsIk1hcmdpbiI6eyIkcmVmIjoiMTA1In0sIlBhZGRpbmciOnsiJHJlZiI6IjEwNiJ9LCJCYWNrZ3JvdW5kIjp7IiRpZCI6IjM3OCIsIkNvbG9yIjp7IiRpZCI6IjM3OSIsIkEiOjI1NSwiUiI6NjgsIkciOjExNCwiQiI6MTk2fX0sIklzVmlzaWJsZSI6dHJ1ZSwiV2lkdGgiOjAuMCwiSGVpZ2h0IjoxNi4wLCJCb3JkZXJTdHlsZSI6eyIkaWQiOiIzODAiLCJMaW5lQ29sb3IiOnsiJHJlZiI6IjExMCJ9LCJMaW5lV2VpZ2h0IjowLjAsIkxpbmVUeXBlIjowLCJQYXJlbnRTdHlsZSI6bnVsbH0sIlBhcmVudFN0eWxlIjpudWxsfSwiVGl0bGVTdHlsZSI6eyIkaWQiOiIzODEiLCJGb250U2V0dGluZ3MiOnsiJGlkIjoiMzgyIiwiRm9udFNpemUiOjExLCJGb250TmFtZSI6IkNhbGlicmkiLCJJc0JvbGQiOnRydWUsIklzSXRhbGljIjpmYWxzZSwiSXNVbmRlcmxpbmVkIjpmYWxzZSwiUGFyZW50U3R5bGUiOm51bGx9LCJBdXRvU2l6ZSI6MCwiRm9yZWdyb3VuZCI6eyIkcmVmIjoiMTE0In0sIk1heFdpZHRoIjo3MjAuMCwiTWF4SGVpZ2h0IjoiSW5maW5pdHkiLCJTbWFydEZvcmVncm91bmRJc0FjdGl2ZSI6ZmFsc2UsIkhvcml6b250YWxBbGlnbm1lbnQiOjE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zODMiLCJMaW5lQ29sb3IiOm51bGwsIkxpbmVXZWlnaHQiOjAuMCwiTGluZVR5cGUiOjAsIlBhcmVudFN0eWxlIjpudWxsfSwiUGFyZW50U3R5bGUiOm51bGx9LCJEYXRlU3R5bGUiOnsiJGlkIjoiMzg0IiwiRm9udFNldHRpbmdzIjp7IiRpZCI6IjM4N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M4NiIsIkxpbmVDb2xvciI6bnVsbCwiTGluZVdlaWdodCI6MC4wLCJMaW5lVHlwZSI6MCwiUGFyZW50U3R5bGUiOm51bGx9LCJQYXJlbnRTdHlsZSI6bnVsbH0sIkRhdGVGb3JtYXQiOnsiJHJlZiI6IjEyNiJ9LCJJc1Zpc2libGUiOnRydWUsIlBhcmVudFN0eWxlIjpudWxsfSwiSW5kZXgiOjExLCJTbWFydER1cmF0aW9uQWN0aXZhdGVkIjpmYWxzZSwiRGF0ZUZvcm1hdCI6eyIkcmVmIjoiMTI2In0sIklkIjoiYjcyNjVmZjktNWViYi00YmQ3LWE5MTItYzExMTc4NTczMjQ3IiwiSW1wb3J0SWQiOm51bGwsIlRpdGxlIjoiRGV2ZWxvcCBzZXJ2aWNlIGxldmVsIHRvb2xzICIsIk5vdGUiOm51bGwsIkh5cGVybGluayI6bnVsbCwiSXNDaGFuZ2VkIjpmYWxzZSwiSXNOZXciOmZhbHNlfSx7IiRpZCI6IjM4NyIsIkdyb3VwTmFtZSI6bnVsbCwiU3RhcnREYXRlIjoiMjAxOS0wNS0zMVQwMDowMDowMFoiLCJFbmREYXRlIjoiMjAxOS0wOC0xNVQyMzo1OTowMFoiLCJQZXJjZW50YWdlQ29tcGxldGUiOm51bGwsIlN0eWxlIjp7IiRpZCI6IjM4OCIsIlNoYXBlIjoyLCJTaGFwZVRoaWNrbmVzcyI6MSwiRHVyYXRpb25Gb3JtYXQiOjAsIkluY2x1ZGVOb25Xb3JraW5nRGF5c0luRHVyYXRpb24iOmZhbHNlLCJQZXJjZW50YWdlQ29tcGxldGVTdHlsZSI6eyIkaWQiOiIzODkiLCJGb250U2V0dGluZ3MiOnsiJGlkIjoiMzkw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zOTEiLCJMaW5lQ29sb3IiOm51bGwsIkxpbmVXZWlnaHQiOjAuMCwiTGluZVR5cGUiOjAsIlBhcmVudFN0eWxlIjpudWxsfSwiUGFyZW50U3R5bGUiOm51bGx9LCJEdXJhdGlvblN0eWxlIjp7IiRpZCI6IjM5MiIsIkZvbnRTZXR0aW5ncyI6eyIkaWQiOiIzOTM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M5NCIsIkxpbmVDb2xvciI6bnVsbCwiTGluZVdlaWdodCI6MC4wLCJMaW5lVHlwZSI6MCwiUGFyZW50U3R5bGUiOm51bGx9LCJQYXJlbnRTdHlsZSI6bnVsbH0sIkhvcml6b250YWxDb25uZWN0b3JTdHlsZSI6eyIkaWQiOiIzOTUiLCJMaW5lQ29sb3IiOnsiJHJlZiI6Ijk5In0sIkxpbmVXZWlnaHQiOjEuMCwiTGluZVR5cGUiOjAsIlBhcmVudFN0eWxlIjpudWxsfSwiVmVydGljYWxDb25uZWN0b3JTdHlsZSI6eyIkaWQiOiIzOTYiLCJMaW5lQ29sb3IiOnsiJHJlZiI6IjEwMi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zk3IiwiTWFyZ2luIjp7IiRyZWYiOiIxMDUifSwiUGFkZGluZyI6eyIkcmVmIjoiMTA2In0sIkJhY2tncm91bmQiOnsiJGlkIjoiMzk4IiwiQ29sb3IiOnsiJGlkIjoiMzk5IiwiQSI6MjU1LCJSIjowLCJHIjoxMTQsIkIiOjE4OH19LCJJc1Zpc2libGUiOnRydWUsIldpZHRoIjowLjAsIkhlaWdodCI6MTYuMCwiQm9yZGVyU3R5bGUiOnsiJGlkIjoiNDAwIiwiTGluZUNvbG9yIjp7IiRyZWYiOiIxMTAifSwiTGluZVdlaWdodCI6MC4wLCJMaW5lVHlwZSI6MCwiUGFyZW50U3R5bGUiOm51bGx9LCJQYXJlbnRTdHlsZSI6bnVsbH0sIlRpdGxlU3R5bGUiOnsiJGlkIjoiNDAxIiwiRm9udFNldHRpbmdzIjp7IiRpZCI6IjQwMiIsIkZvbnRTaXplIjoxMSwiRm9udE5hbWUiOiJDYWxpYnJpIiwiSXNCb2xkIjp0cnVlLCJJc0l0YWxpYyI6ZmFsc2UsIklzVW5kZXJsaW5lZCI6ZmFsc2UsIlBhcmVudFN0eWxlIjpudWxsfSwiQXV0b1NpemUiOjAsIkZvcmVncm91bmQiOnsiJHJlZiI6IjExNCJ9LCJNYXhXaWR0aCI6NzIwLjAsIk1heEhlaWdodCI6IkluZmluaXR5IiwiU21hcnRGb3JlZ3JvdW5kSXNBY3RpdmUiOmZhbHNlLCJIb3Jpem9udGFsQWxpZ25tZW50Ijox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DAzIiwiTGluZUNvbG9yIjpudWxsLCJMaW5lV2VpZ2h0IjowLjAsIkxpbmVUeXBlIjowLCJQYXJlbnRTdHlsZSI6bnVsbH0sIlBhcmVudFN0eWxlIjpudWxsfSwiRGF0ZVN0eWxlIjp7IiRpZCI6IjQwNCIsIkZvbnRTZXR0aW5ncyI6eyIkaWQiOiI0MDU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0MDYiLCJMaW5lQ29sb3IiOm51bGwsIkxpbmVXZWlnaHQiOjAuMCwiTGluZVR5cGUiOjAsIlBhcmVudFN0eWxlIjpudWxsfSwiUGFyZW50U3R5bGUiOm51bGx9LCJEYXRlRm9ybWF0Ijp7IiRyZWYiOiIxMjYifSwiSXNWaXNpYmxlIjp0cnVlLCJQYXJlbnRTdHlsZSI6bnVsbH0sIkluZGV4IjoxMiwiU21hcnREdXJhdGlvbkFjdGl2YXRlZCI6ZmFsc2UsIkRhdGVGb3JtYXQiOnsiJHJlZiI6IjEyNiJ9LCJJZCI6IjE0ZmM1MjZjLWE0MTktNDRkNC04YWFiLTQ1ZDY5ODgzNGJmMCIsIkltcG9ydElkIjpudWxsLCJUaXRsZSI6IldlYnNpdGUgV29ya3N0cmVhbSIsIk5vdGUiOm51bGwsIkh5cGVybGluayI6bnVsbCwiSXNDaGFuZ2VkIjpmYWxzZSwiSXNOZXciOmZhbHNlfSx7IiRpZCI6IjQwNyIsIkdyb3VwTmFtZSI6bnVsbCwiU3RhcnREYXRlIjoiMjAxOS0wMi0yOFQwMDowMDowMFoiLCJFbmREYXRlIjoiMjAxOS0wNC0yNlQyMzo1OTowMFoiLCJQZXJjZW50YWdlQ29tcGxldGUiOm51bGwsIlN0eWxlIjp7IiRpZCI6IjQwOCIsIlNoYXBlIjoyLCJTaGFwZVRoaWNrbmVzcyI6MSwiRHVyYXRpb25Gb3JtYXQiOjAsIkluY2x1ZGVOb25Xb3JraW5nRGF5c0luRHVyYXRpb24iOmZhbHNlLCJQZXJjZW50YWdlQ29tcGxldGVTdHlsZSI6eyIkaWQiOiI0MDkiLCJGb250U2V0dGluZ3MiOnsiJGlkIjoiNDEw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0MTEiLCJMaW5lQ29sb3IiOm51bGwsIkxpbmVXZWlnaHQiOjAuMCwiTGluZVR5cGUiOjAsIlBhcmVudFN0eWxlIjpudWxsfSwiUGFyZW50U3R5bGUiOm51bGx9LCJEdXJhdGlvblN0eWxlIjp7IiRpZCI6IjQxMiIsIkZvbnRTZXR0aW5ncyI6eyIkaWQiOiI0MTM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QxNCIsIkxpbmVDb2xvciI6bnVsbCwiTGluZVdlaWdodCI6MC4wLCJMaW5lVHlwZSI6MCwiUGFyZW50U3R5bGUiOm51bGx9LCJQYXJlbnRTdHlsZSI6bnVsbH0sIkhvcml6b250YWxDb25uZWN0b3JTdHlsZSI6eyIkaWQiOiI0MTUiLCJMaW5lQ29sb3IiOnsiJHJlZiI6Ijk5In0sIkxpbmVXZWlnaHQiOjEuMCwiTGluZVR5cGUiOjAsIlBhcmVudFN0eWxlIjpudWxsfSwiVmVydGljYWxDb25uZWN0b3JTdHlsZSI6eyIkaWQiOiI0MTYiLCJMaW5lQ29sb3IiOnsiJHJlZiI6IjEwMi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NDE3IiwiTWFyZ2luIjp7IiRyZWYiOiIxMDUifSwiUGFkZGluZyI6eyIkcmVmIjoiMTA2In0sIkJhY2tncm91bmQiOnsiJGlkIjoiNDE4IiwiQ29sb3IiOnsiJGlkIjoiNDE5IiwiQSI6MjU1LCJSIjo2OCwiRyI6MTE0LCJCIjoxOTZ9fSwiSXNWaXNpYmxlIjp0cnVlLCJXaWR0aCI6MC4wLCJIZWlnaHQiOjE2LjAsIkJvcmRlclN0eWxlIjp7IiRpZCI6IjQyMCIsIkxpbmVDb2xvciI6eyIkcmVmIjoiMTEwIn0sIkxpbmVXZWlnaHQiOjAuMCwiTGluZVR5cGUiOjAsIlBhcmVudFN0eWxlIjpudWxsfSwiUGFyZW50U3R5bGUiOm51bGx9LCJUaXRsZVN0eWxlIjp7IiRpZCI6IjQyMSIsIkZvbnRTZXR0aW5ncyI6eyIkaWQiOiI0MjIiLCJGb250U2l6ZSI6MTEsIkZvbnROYW1lIjoiQ2FsaWJyaSIsIklzQm9sZCI6dHJ1ZSwiSXNJdGFsaWMiOmZhbHNlLCJJc1VuZGVybGluZWQiOmZhbHNlLCJQYXJlbnRTdHlsZSI6bnVsbH0sIkF1dG9TaXplIjowLCJGb3JlZ3JvdW5kIjp7IiRyZWYiOiIxMTQifSwiTWF4V2lkdGgiOjcyMC4wLCJNYXhIZWlnaHQiOiJJbmZpbml0eSIsIlNtYXJ0Rm9yZWdyb3VuZElzQWN0aXZlIjpmYWxzZSwiSG9yaXpvbnRhbEFsaWdubWVudCI6MSwiVmVydGljYWxBbGlnbm1lbnQiOjAsIlNtYXJ0Rm9yZWdyb3VuZCI6bnVsbCwiQmFja2dyb3VuZEZpbGxUeXBlIjowLCJNYXJnaW4iOnsiJHJlZiI6IjExNiJ9LCJQYWRkaW5nIjp7IiRyZWYiOiIxMTcifSwiQmFja2dyb3VuZCI6eyIkcmVmIjoiMTE4In0sIklzVmlzaWJsZSI6dHJ1ZSwiV2lkdGgiOjAuMCwiSGVpZ2h0IjowLjAsIkJvcmRlclN0eWxlIjp7IiRpZCI6IjQyMyIsIkxpbmVDb2xvciI6bnVsbCwiTGluZVdlaWdodCI6MC4wLCJMaW5lVHlwZSI6MCwiUGFyZW50U3R5bGUiOm51bGx9LCJQYXJlbnRTdHlsZSI6bnVsbH0sIkRhdGVTdHlsZSI6eyIkaWQiOiI0MjQiLCJGb250U2V0dGluZ3MiOnsiJGlkIjoiNDI1IiwiRm9udFNpemUiOjEwLCJGb250TmFtZSI6IkNhbGlicmkiLCJJc0JvbGQiOmZhbHNlLCJJc0l0YWxpYyI6ZmFsc2UsIklzVW5kZXJsaW5lZCI6ZmFsc2UsIlBhcmVudFN0eWxlIjpudWxsfSwiQXV0b1NpemUiOjAsIkZvcmVncm91bmQiOnsiJHJlZiI6IjEyMSJ9LCJNYXhXaWR0aCI6MjAwLjAsIk1heEhlaWdodCI6IkluZmluaXR5IiwiU21hcnRGb3JlZ3JvdW5kSXNBY3RpdmUiOmZhbHNlLCJIb3Jpem9udGFsQWxpZ25tZW50IjowLCJWZXJ0aWNhbEFsaWdubWVudCI6MCwiU21hcnRGb3JlZ3JvdW5kIjpudWxsLCJCYWNrZ3JvdW5kRmlsbFR5cGUiOjAsIk1hcmdpbiI6eyIkcmVmIjoiMTIzIn0sIlBhZGRpbmciOnsiJHJlZiI6IjEyNCJ9LCJCYWNrZ3JvdW5kIjp7IiRyZWYiOiIxMjUifSwiSXNWaXNpYmxlIjp0cnVlLCJXaWR0aCI6MC4wLCJIZWlnaHQiOjAuMCwiQm9yZGVyU3R5bGUiOnsiJGlkIjoiNDI2IiwiTGluZUNvbG9yIjpudWxsLCJMaW5lV2VpZ2h0IjowLjAsIkxpbmVUeXBlIjowLCJQYXJlbnRTdHlsZSI6bnVsbH0sIlBhcmVudFN0eWxlIjpudWxsfSwiRGF0ZUZvcm1hdCI6eyIkcmVmIjoiMTI2In0sIklzVmlzaWJsZSI6dHJ1ZSwiUGFyZW50U3R5bGUiOm51bGx9LCJJbmRleCI6MTYsIlNtYXJ0RHVyYXRpb25BY3RpdmF0ZWQiOmZhbHNlLCJEYXRlRm9ybWF0Ijp7IiRyZWYiOiIxMjYifSwiSWQiOiI4ZmNhNzE1NS1lOTQ4LTQwM2UtYmIwYS01OGNjY2RiY2VkN2QiLCJJbXBvcnRJZCI6bnVsbCwiVGl0bGUiOiJEZWZpbmUgQmVuZWZpdHMiLCJOb3RlIjpudWxsLCJIeXBlcmxpbmsiOm51bGwsIklzQ2hhbmdlZCI6ZmFsc2UsIklzTmV3IjpmYWxzZX0seyIkaWQiOiI0MjciLCJHcm91cE5hbWUiOm51bGwsIlN0YXJ0RGF0ZSI6IjIwMTktMDItMThUMDA6MDA6MDBaIiwiRW5kRGF0ZSI6IjIwMTktMDMtMjlUMjM6NTk6MDBaIiwiUGVyY2VudGFnZUNvbXBsZXRlIjpudWxsLCJTdHlsZSI6eyIkaWQiOiI0MjgiLCJTaGFwZSI6MiwiU2hhcGVUaGlja25lc3MiOjEsIkR1cmF0aW9uRm9ybWF0IjowLCJJbmNsdWRlTm9uV29ya2luZ0RheXNJbkR1cmF0aW9uIjpmYWxzZSwiUGVyY2VudGFnZUNvbXBsZXRlU3R5bGUiOnsiJGlkIjoiNDI5IiwiRm9udFNldHRpbmdzIjp7IiRpZCI6IjQzM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DMxIiwiTGluZUNvbG9yIjpudWxsLCJMaW5lV2VpZ2h0IjowLjAsIkxpbmVUeXBlIjowLCJQYXJlbnRTdHlsZSI6bnVsbH0sIlBhcmVudFN0eWxlIjpudWxsfSwiRHVyYXRpb25TdHlsZSI6eyIkaWQiOiI0MzIiLCJGb250U2V0dGluZ3MiOnsiJGlkIjoiNDMz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0MzQiLCJMaW5lQ29sb3IiOm51bGwsIkxpbmVXZWlnaHQiOjAuMCwiTGluZVR5cGUiOjAsIlBhcmVudFN0eWxlIjpudWxsfSwiUGFyZW50U3R5bGUiOm51bGx9LCJIb3Jpem9udGFsQ29ubmVjdG9yU3R5bGUiOnsiJGlkIjoiNDM1IiwiTGluZUNvbG9yIjp7IiRyZWYiOiI5OSJ9LCJMaW5lV2VpZ2h0IjoxLjAsIkxpbmVUeXBlIjowLCJQYXJlbnRTdHlsZSI6bnVsbH0sIlZlcnRpY2FsQ29ubmVjdG9yU3R5bGUiOnsiJGlkIjoiNDM2IiwiTGluZUNvbG9yIjp7IiRyZWYiOiIxMDI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QzNyIsIk1hcmdpbiI6eyIkcmVmIjoiMTA1In0sIlBhZGRpbmciOnsiJHJlZiI6IjEwNiJ9LCJCYWNrZ3JvdW5kIjp7IiRpZCI6IjQzOCIsIkNvbG9yIjp7IiRpZCI6IjQzOSIsIkEiOjI1NSwiUiI6NjgsIkciOjExNCwiQiI6MTk2fX0sIklzVmlzaWJsZSI6dHJ1ZSwiV2lkdGgiOjAuMCwiSGVpZ2h0IjoxNi4wLCJCb3JkZXJTdHlsZSI6eyIkaWQiOiI0NDAiLCJMaW5lQ29sb3IiOnsiJHJlZiI6IjExMCJ9LCJMaW5lV2VpZ2h0IjowLjAsIkxpbmVUeXBlIjowLCJQYXJlbnRTdHlsZSI6bnVsbH0sIlBhcmVudFN0eWxlIjpudWxsfSwiVGl0bGVTdHlsZSI6eyIkaWQiOiI0NDEiLCJGb250U2V0dGluZ3MiOnsiJGlkIjoiNDQyIiwiRm9udFNpemUiOjExLCJGb250TmFtZSI6IkNhbGlicmkiLCJJc0JvbGQiOnRydWUsIklzSXRhbGljIjpmYWxzZSwiSXNVbmRlcmxpbmVkIjpmYWxzZSwiUGFyZW50U3R5bGUiOm51bGx9LCJBdXRvU2l6ZSI6MCwiRm9yZWdyb3VuZCI6eyIkcmVmIjoiMTE0In0sIk1heFdpZHRoIjo3MjAuMCwiTWF4SGVpZ2h0IjoiSW5maW5pdHkiLCJTbWFydEZvcmVncm91bmRJc0FjdGl2ZSI6ZmFsc2UsIkhvcml6b250YWxBbGlnbm1lbnQiOjE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0NDMiLCJMaW5lQ29sb3IiOm51bGwsIkxpbmVXZWlnaHQiOjAuMCwiTGluZVR5cGUiOjAsIlBhcmVudFN0eWxlIjpudWxsfSwiUGFyZW50U3R5bGUiOm51bGx9LCJEYXRlU3R5bGUiOnsiJGlkIjoiNDQ0IiwiRm9udFNldHRpbmdzIjp7IiRpZCI6IjQ0NS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Q0NiIsIkxpbmVDb2xvciI6bnVsbCwiTGluZVdlaWdodCI6MC4wLCJMaW5lVHlwZSI6MCwiUGFyZW50U3R5bGUiOm51bGx9LCJQYXJlbnRTdHlsZSI6bnVsbH0sIkRhdGVGb3JtYXQiOnsiJHJlZiI6IjEyNiJ9LCJJc1Zpc2libGUiOnRydWUsIlBhcmVudFN0eWxlIjpudWxsfSwiSW5kZXgiOjE3LCJTbWFydER1cmF0aW9uQWN0aXZhdGVkIjpmYWxzZSwiRGF0ZUZvcm1hdCI6eyIkcmVmIjoiMTI2In0sIklkIjoiYTZiNDk3YzQtMTAzMS00ZmY0LWIzZTctZDQ1ZDBlMDNhN2RlIiwiSW1wb3J0SWQiOm51bGwsIlRpdGxlIjoiRW5nYWdlLiBQbGFuIiwiTm90ZSI6bnVsbCwiSHlwZXJsaW5rIjpudWxsLCJJc0NoYW5nZWQiOmZhbHNlLCJJc05ldyI6ZmFsc2V9LHsiJGlkIjoiNDQ3IiwiR3JvdXBOYW1lIjpudWxsLCJTdGFydERhdGUiOiIyMDE5LTAyLTI4VDAwOjAwOjAwWiIsIkVuZERhdGUiOiIyMDE5LTA0LTI2VDIzOjU5OjAwWiIsIlBlcmNlbnRhZ2VDb21wbGV0ZSI6bnVsbCwiU3R5bGUiOnsiJGlkIjoiNDQ4IiwiU2hhcGUiOjIsIlNoYXBlVGhpY2tuZXNzIjoxLCJEdXJhdGlvbkZvcm1hdCI6MCwiSW5jbHVkZU5vbldvcmtpbmdEYXlzSW5EdXJhdGlvbiI6ZmFsc2UsIlBlcmNlbnRhZ2VDb21wbGV0ZVN0eWxlIjp7IiRpZCI6IjQ0OSIsIkZvbnRTZXR0aW5ncyI6eyIkaWQiOiI0NTAiLCJGb250U2l6ZSI6MTAsIkZvbnROYW1lIjoiQ2FsaWJyaSIsIklzQm9sZCI6ZmFsc2UsIklzSXRhbGljIjpmYWxzZSwiSXNVbmRlcmxpbmVkIjpmYWxzZSwiUGFyZW50U3R5bGUiOm51bGx9LCJBdXRvU2l6ZSI6MCwiRm9yZWdyb3VuZCI6eyIkcmVmIjoiODYi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Q1MSIsIkxpbmVDb2xvciI6bnVsbCwiTGluZVdlaWdodCI6MC4wLCJMaW5lVHlwZSI6MCwiUGFyZW50U3R5bGUiOm51bGx9LCJQYXJlbnRTdHlsZSI6bnVsbH0sIkR1cmF0aW9uU3R5bGUiOnsiJGlkIjoiNDUyIiwiRm9udFNldHRpbmdzIjp7IiRpZCI6IjQ1My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DU0IiwiTGluZUNvbG9yIjpudWxsLCJMaW5lV2VpZ2h0IjowLjAsIkxpbmVUeXBlIjowLCJQYXJlbnRTdHlsZSI6bnVsbH0sIlBhcmVudFN0eWxlIjpudWxsfSwiSG9yaXpvbnRhbENvbm5lY3RvclN0eWxlIjp7IiRpZCI6IjQ1NSIsIkxpbmVDb2xvciI6eyIkcmVmIjoiOTkifSwiTGluZVdlaWdodCI6MS4wLCJMaW5lVHlwZSI6MCwiUGFyZW50U3R5bGUiOm51bGx9LCJWZXJ0aWNhbENvbm5lY3RvclN0eWxlIjp7IiRpZCI6IjQ1NiIsIkxpbmVDb2xvciI6eyIkcmVmIjoiMTAy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0NTciLCJNYXJnaW4iOnsiJHJlZiI6IjEwNSJ9LCJQYWRkaW5nIjp7IiRyZWYiOiIxMDYifSwiQmFja2dyb3VuZCI6eyIkaWQiOiI0NTgiLCJDb2xvciI6eyIkaWQiOiI0NTkiLCJBIjoyNTUsIlIiOjY4LCJHIjoxMTQsIkIiOjE5Nn19LCJJc1Zpc2libGUiOnRydWUsIldpZHRoIjowLjAsIkhlaWdodCI6MTYuMCwiQm9yZGVyU3R5bGUiOnsiJGlkIjoiNDYwIiwiTGluZUNvbG9yIjp7IiRyZWYiOiIxMTAifSwiTGluZVdlaWdodCI6MC4wLCJMaW5lVHlwZSI6MCwiUGFyZW50U3R5bGUiOm51bGx9LCJQYXJlbnRTdHlsZSI6bnVsbH0sIlRpdGxlU3R5bGUiOnsiJGlkIjoiNDYxIiwiRm9udFNldHRpbmdzIjp7IiRpZCI6IjQ2MiIsIkZvbnRTaXplIjoxMSwiRm9udE5hbWUiOiJDYWxpYnJpIiwiSXNCb2xkIjp0cnVlLCJJc0l0YWxpYyI6ZmFsc2UsIklzVW5kZXJsaW5lZCI6ZmFsc2UsIlBhcmVudFN0eWxlIjpudWxsfSwiQXV0b1NpemUiOjAsIkZvcmVncm91bmQiOnsiJHJlZiI6IjExNCJ9LCJNYXhXaWR0aCI6NzIwLjAsIk1heEhlaWdodCI6IkluZmluaXR5IiwiU21hcnRGb3JlZ3JvdW5kSXNBY3RpdmUiOmZhbHNlLCJIb3Jpem9udGFsQWxpZ25tZW50Ijox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DYzIiwiTGluZUNvbG9yIjpudWxsLCJMaW5lV2VpZ2h0IjowLjAsIkxpbmVUeXBlIjowLCJQYXJlbnRTdHlsZSI6bnVsbH0sIlBhcmVudFN0eWxlIjpudWxsfSwiRGF0ZVN0eWxlIjp7IiRpZCI6IjQ2NCIsIkZvbnRTZXR0aW5ncyI6eyIkaWQiOiI0NjU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0NjYiLCJMaW5lQ29sb3IiOm51bGwsIkxpbmVXZWlnaHQiOjAuMCwiTGluZVR5cGUiOjAsIlBhcmVudFN0eWxlIjpudWxsfSwiUGFyZW50U3R5bGUiOm51bGx9LCJEYXRlRm9ybWF0Ijp7IiRyZWYiOiIxMjYifSwiSXNWaXNpYmxlIjp0cnVlLCJQYXJlbnRTdHlsZSI6bnVsbH0sIkluZGV4IjoxOCwiU21hcnREdXJhdGlvbkFjdGl2YXRlZCI6ZmFsc2UsIkRhdGVGb3JtYXQiOnsiJHJlZiI6IjEyNiJ9LCJJZCI6IjM2MzQ3NWU0LTBiNWUtNGEzOS04OGE5LTYyMmUzZTQ1MmM2MSIsIkltcG9ydElkIjpudWxsLCJUaXRsZSI6IkJsdWVwcmludCIsIk5vdGUiOm51bGwsIkh5cGVybGluayI6bnVsbCwiSXNDaGFuZ2VkIjpmYWxzZSwiSXNOZXciOmZhbHNlfSx7IiRpZCI6IjQ2NyIsIkdyb3VwTmFtZSI6bnVsbCwiU3RhcnREYXRlIjoiMjAxOC0xMC0wMVQwMDowMDowMFoiLCJFbmREYXRlIjoiMjAxOS0wMy0yOVQyMzo1OTowMFoiLCJQZXJjZW50YWdlQ29tcGxldGUiOm51bGwsIlN0eWxlIjp7IiRpZCI6IjQ2OCIsIlNoYXBlIjoyLCJTaGFwZVRoaWNrbmVzcyI6MSwiRHVyYXRpb25Gb3JtYXQiOjAsIkluY2x1ZGVOb25Xb3JraW5nRGF5c0luRHVyYXRpb24iOmZhbHNlLCJQZXJjZW50YWdlQ29tcGxldGVTdHlsZSI6eyIkaWQiOiI0NjkiLCJGb250U2V0dGluZ3MiOnsiJGlkIjoiNDcw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0NzEiLCJMaW5lQ29sb3IiOm51bGwsIkxpbmVXZWlnaHQiOjAuMCwiTGluZVR5cGUiOjAsIlBhcmVudFN0eWxlIjpudWxsfSwiUGFyZW50U3R5bGUiOm51bGx9LCJEdXJhdGlvblN0eWxlIjp7IiRpZCI6IjQ3MiIsIkZvbnRTZXR0aW5ncyI6eyIkaWQiOiI0NzM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Q3NCIsIkxpbmVDb2xvciI6bnVsbCwiTGluZVdlaWdodCI6MC4wLCJMaW5lVHlwZSI6MCwiUGFyZW50U3R5bGUiOm51bGx9LCJQYXJlbnRTdHlsZSI6bnVsbH0sIkhvcml6b250YWxDb25uZWN0b3JTdHlsZSI6eyIkaWQiOiI0NzUiLCJMaW5lQ29sb3IiOnsiJHJlZiI6Ijk5In0sIkxpbmVXZWlnaHQiOjEuMCwiTGluZVR5cGUiOjAsIlBhcmVudFN0eWxlIjpudWxsfSwiVmVydGljYWxDb25uZWN0b3JTdHlsZSI6eyIkaWQiOiI0NzYiLCJMaW5lQ29sb3IiOnsiJHJlZiI6IjEwMi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NDc3IiwiTWFyZ2luIjp7IiRyZWYiOiIxMDUifSwiUGFkZGluZyI6eyIkcmVmIjoiMTA2In0sIkJhY2tncm91bmQiOnsiJGlkIjoiNDc4IiwiQ29sb3IiOnsiJGlkIjoiNDc5IiwiQSI6MjU1LCJSIjowLCJHIjoxMTQsIkIiOjE4OH19LCJJc1Zpc2libGUiOnRydWUsIldpZHRoIjowLjAsIkhlaWdodCI6MTYuMCwiQm9yZGVyU3R5bGUiOnsiJGlkIjoiNDgwIiwiTGluZUNvbG9yIjp7IiRyZWYiOiIxMTAifSwiTGluZVdlaWdodCI6MC4wLCJMaW5lVHlwZSI6MCwiUGFyZW50U3R5bGUiOm51bGx9LCJQYXJlbnRTdHlsZSI6bnVsbH0sIlRpdGxlU3R5bGUiOnsiJGlkIjoiNDgxIiwiRm9udFNldHRpbmdzIjp7IiRpZCI6IjQ4MiIsIkZvbnRTaXplIjoxMSwiRm9udE5hbWUiOiJDYWxpYnJpIiwiSXNCb2xkIjp0cnVlLCJJc0l0YWxpYyI6ZmFsc2UsIklzVW5kZXJsaW5lZCI6ZmFsc2UsIlBhcmVudFN0eWxlIjpudWxsfSwiQXV0b1NpemUiOjAsIkZvcmVncm91bmQiOnsiJHJlZiI6IjExNCJ9LCJNYXhXaWR0aCI6NzIwLjAsIk1heEhlaWdodCI6IkluZmluaXR5IiwiU21hcnRGb3JlZ3JvdW5kSXNBY3RpdmUiOmZhbHNlLCJIb3Jpem9udGFsQWxpZ25tZW50Ijox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DgzIiwiTGluZUNvbG9yIjpudWxsLCJMaW5lV2VpZ2h0IjowLjAsIkxpbmVUeXBlIjowLCJQYXJlbnRTdHlsZSI6bnVsbH0sIlBhcmVudFN0eWxlIjpudWxsfSwiRGF0ZVN0eWxlIjp7IiRpZCI6IjQ4NCIsIkZvbnRTZXR0aW5ncyI6eyIkaWQiOiI0ODU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0ODYiLCJMaW5lQ29sb3IiOm51bGwsIkxpbmVXZWlnaHQiOjAuMCwiTGluZVR5cGUiOjAsIlBhcmVudFN0eWxlIjpudWxsfSwiUGFyZW50U3R5bGUiOm51bGx9LCJEYXRlRm9ybWF0Ijp7IiRyZWYiOiIxMjYifSwiSXNWaXNpYmxlIjp0cnVlLCJQYXJlbnRTdHlsZSI6bnVsbH0sIkluZGV4IjoxOSwiU21hcnREdXJhdGlvbkFjdGl2YXRlZCI6ZmFsc2UsIkRhdGVGb3JtYXQiOnsiJHJlZiI6IjEyNiJ9LCJJZCI6ImIwM2JiYzI4LTQxNDEtNDc4MC1iMGExLTFjMzkyMzJhZDJjZCIsIkltcG9ydElkIjpudWxsLCJUaXRsZSI6IkRlZmluZSBQcm9ncmFtbWUiLCJOb3RlIjpudWxsLCJIeXBlcmxpbmsiOm51bGwsIklzQ2hhbmdlZCI6ZmFsc2UsIklzTmV3IjpmYWxzZX0seyIkaWQiOiI0ODciLCJHcm91cE5hbWUiOm51bGwsIlN0YXJ0RGF0ZSI6IjIwMTktMDYtMjdUMDA6MDA6MDBaIiwiRW5kRGF0ZSI6IjIwMTktMDgtMTVUMjM6NTk6MDBaIiwiUGVyY2VudGFnZUNvbXBsZXRlIjpudWxsLCJTdHlsZSI6eyIkaWQiOiI0ODgiLCJTaGFwZSI6MiwiU2hhcGVUaGlja25lc3MiOjEsIkR1cmF0aW9uRm9ybWF0IjowLCJJbmNsdWRlTm9uV29ya2luZ0RheXNJbkR1cmF0aW9uIjpmYWxzZSwiUGVyY2VudGFnZUNvbXBsZXRlU3R5bGUiOnsiJGlkIjoiNDg5IiwiRm9udFNldHRpbmdzIjp7IiRpZCI6IjQ5MCIsIkZvbnRTaXplIjoxMCwiRm9udE5hbWUiOiJDYWxpYnJpIiwiSXNCb2xkIjpmYWxzZSwiSXNJdGFsaWMiOmZhbHNlLCJJc1VuZGVybGluZWQiOmZhbHNlLCJQYXJlbnRTdHlsZSI6bnVsbH0sIkF1dG9TaXplIjowLCJGb3JlZ3JvdW5kIjp7IiRyZWYiOiI4NiJ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DkxIiwiTGluZUNvbG9yIjpudWxsLCJMaW5lV2VpZ2h0IjowLjAsIkxpbmVUeXBlIjowLCJQYXJlbnRTdHlsZSI6bnVsbH0sIlBhcmVudFN0eWxlIjpudWxsfSwiRHVyYXRpb25TdHlsZSI6eyIkaWQiOiI0OTIiLCJGb250U2V0dGluZ3MiOnsiJGlkIjoiNDkz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0OTQiLCJMaW5lQ29sb3IiOm51bGwsIkxpbmVXZWlnaHQiOjAuMCwiTGluZVR5cGUiOjAsIlBhcmVudFN0eWxlIjpudWxsfSwiUGFyZW50U3R5bGUiOm51bGx9LCJIb3Jpem9udGFsQ29ubmVjdG9yU3R5bGUiOnsiJGlkIjoiNDk1IiwiTGluZUNvbG9yIjp7IiRyZWYiOiI5OSJ9LCJMaW5lV2VpZ2h0IjoxLjAsIkxpbmVUeXBlIjowLCJQYXJlbnRTdHlsZSI6bnVsbH0sIlZlcnRpY2FsQ29ubmVjdG9yU3R5bGUiOnsiJGlkIjoiNDk2IiwiTGluZUNvbG9yIjp7IiRyZWYiOiIxMDI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Q5NyIsIk1hcmdpbiI6eyIkcmVmIjoiMTA1In0sIlBhZGRpbmciOnsiJHJlZiI6IjEwNiJ9LCJCYWNrZ3JvdW5kIjp7IiRpZCI6IjQ5OCIsIkNvbG9yIjp7IiRpZCI6IjQ5OSIsIkEiOjI1NSwiUiI6MTY1LCJHIjoxNjUsIkIiOjE2NX19LCJJc1Zpc2libGUiOnRydWUsIldpZHRoIjowLjAsIkhlaWdodCI6MTYuMCwiQm9yZGVyU3R5bGUiOnsiJGlkIjoiNTAwIiwiTGluZUNvbG9yIjp7IiRyZWYiOiIxMTAifSwiTGluZVdlaWdodCI6MC4wLCJMaW5lVHlwZSI6MCwiUGFyZW50U3R5bGUiOm51bGx9LCJQYXJlbnRTdHlsZSI6bnVsbH0sIlRpdGxlU3R5bGUiOnsiJGlkIjoiNTAxIiwiRm9udFNldHRpbmdzIjp7IiRpZCI6IjUwMiIsIkZvbnRTaXplIjoxMSwiRm9udE5hbWUiOiJDYWxpYnJpIiwiSXNCb2xkIjp0cnVlLCJJc0l0YWxpYyI6ZmFsc2UsIklzVW5kZXJsaW5lZCI6ZmFsc2UsIlBhcmVudFN0eWxlIjpudWxsfSwiQXV0b1NpemUiOjAsIkZvcmVncm91bmQiOnsiJHJlZiI6IjExNCJ9LCJNYXhXaWR0aCI6NzIwLjAsIk1heEhlaWdodCI6IkluZmluaXR5IiwiU21hcnRGb3JlZ3JvdW5kSXNBY3RpdmUiOmZhbHNlLCJIb3Jpem9udGFsQWxpZ25tZW50IjoxLCJWZXJ0aWNhbEFsaWdubWVudCI6MCwiU21hcnRGb3JlZ3JvdW5kIjpudWxsLCJCYWNrZ3JvdW5kRmlsbFR5cGUiOjAsIk1hcmdpbiI6eyIkcmVmIjoiMTE2In0sIlBhZGRpbmciOnsiJHJlZiI6IjExNyJ9LCJCYWNrZ3JvdW5kIjp7IiRyZWYiOiIxMTgifSwiSXNWaXNpYmxlIjp0cnVlLCJXaWR0aCI6MC4wLCJIZWlnaHQiOjAuMCwiQm9yZGVyU3R5bGUiOnsiJGlkIjoiNTAzIiwiTGluZUNvbG9yIjpudWxsLCJMaW5lV2VpZ2h0IjowLjAsIkxpbmVUeXBlIjowLCJQYXJlbnRTdHlsZSI6bnVsbH0sIlBhcmVudFN0eWxlIjpudWxsfSwiRGF0ZVN0eWxlIjp7IiRpZCI6IjUwNCIsIkZvbnRTZXR0aW5ncyI6eyIkaWQiOiI1MDUiLCJGb250U2l6ZSI6MTAsIkZvbnROYW1lIjoiQ2FsaWJyaSIsIklzQm9sZCI6ZmFsc2UsIklzSXRhbGljIjpmYWxzZSwiSXNVbmRlcmxpbmVkIjpmYWxzZSwiUGFyZW50U3R5bGUiOm51bGx9LCJBdXRvU2l6ZSI6MCwiRm9yZWdyb3VuZCI6eyIkcmVmIjoiMTIxIn0sIk1heFdpZHRoIjoyMDAuMCwiTWF4SGVpZ2h0IjoiSW5maW5pdHkiLCJTbWFydEZvcmVncm91bmRJc0FjdGl2ZSI6ZmFsc2UsIkhvcml6b250YWxBbGlnbm1lbnQiOjAsIlZlcnRpY2FsQWxpZ25tZW50IjowLCJTbWFydEZvcmVncm91bmQiOm51bGwsIkJhY2tncm91bmRGaWxsVHlwZSI6MCwiTWFyZ2luIjp7IiRyZWYiOiIxMjMifSwiUGFkZGluZyI6eyIkcmVmIjoiMTI0In0sIkJhY2tncm91bmQiOnsiJHJlZiI6IjEyNSJ9LCJJc1Zpc2libGUiOnRydWUsIldpZHRoIjowLjAsIkhlaWdodCI6MC4wLCJCb3JkZXJTdHlsZSI6eyIkaWQiOiI1MDYiLCJMaW5lQ29sb3IiOm51bGwsIkxpbmVXZWlnaHQiOjAuMCwiTGluZVR5cGUiOjAsIlBhcmVudFN0eWxlIjpudWxsfSwiUGFyZW50U3R5bGUiOm51bGx9LCJEYXRlRm9ybWF0Ijp7IiRpZCI6IjUwNyIsIkZvcm1hdFN0cmluZyI6ImRkL01NL3l5IiwiU2VwYXJhdG9yIjoiLyIsIlVzZUludGVybmF0aW9uYWxEYXRlRm9ybWF0Ijp0cnVlLCJEYXRlSXNWaXNpYmxlIjp0cnVlLCJUaW1lSXNWaXNpYmxlIjpmYWxzZSwiSG91ckRpZ2l0cyI6MSwiQW1QbURlc2lnbmF0b3IiOjIsIlRyaW0wME1pbnV0ZXMiOmZhbHNlLCJMYXN0S25vd25WaXNpYmlsaXR5U3RhdGUiOm51bGx9LCJJc1Zpc2libGUiOnRydWUsIlBhcmVudFN0eWxlIjpudWxsfSwiSW5kZXgiOjIwLCJTbWFydER1cmF0aW9uQWN0aXZhdGVkIjpmYWxzZSwiRGF0ZUZvcm1hdCI6eyIkcmVmIjoiNTA3In0sIklkIjoiYmQyYzQyNjUtOTY4MC00ZDFjLTk2MzQtYWYyMGM0MmZlNDUwIiwiSW1wb3J0SWQiOm51bGwsIlRpdGxlIjoiQ29sbC4gYXMgRGF0YSBQcm9qLiAtIFRCRCIsIk5vdGUiOm51bGwsIkh5cGVybGluayI6bnVsbCwiSXNDaGFuZ2VkIjpmYWxzZSwiSXNOZXciOmZhbHNlfSx7IiRpZCI6IjUwOCIsIkdyb3VwTmFtZSI6bnVsbCwiU3RhcnREYXRlIjoiMjAxOS0wNS0zMVQwMDowMDowMFoiLCJFbmREYXRlIjoiMjAxOS0wOC0xNVQyMzo1OTowMFoiLCJQZXJjZW50YWdlQ29tcGxldGUiOm51bGwsIlN0eWxlIjp7IiRpZCI6IjUwOSIsIlNoYXBlIjoyLCJTaGFwZVRoaWNrbmVzcyI6MSwiRHVyYXRpb25Gb3JtYXQiOjAsIkluY2x1ZGVOb25Xb3JraW5nRGF5c0luRHVyYXRpb24iOmZhbHNlLCJQZXJjZW50YWdlQ29tcGxldGVTdHlsZSI6eyIkaWQiOiI1MTAiLCJGb250U2V0dGluZ3MiOnsiJGlkIjoiNTExIiwiRm9udFNpemUiOjEwLCJGb250TmFtZSI6IkNhbGlicmkiLCJJc0JvbGQiOmZhbHNlLCJJc0l0YWxpYyI6ZmFsc2UsIklzVW5kZXJsaW5lZCI6ZmFsc2UsIlBhcmVudFN0eWxlIjpudWxsfSwiQXV0b1NpemUiOjAsIkZvcmVncm91bmQiOnsiJHJlZiI6Ijg2In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1MTIiLCJMaW5lQ29sb3IiOm51bGwsIkxpbmVXZWlnaHQiOjAuMCwiTGluZVR5cGUiOjAsIlBhcmVudFN0eWxlIjpudWxsfSwiUGFyZW50U3R5bGUiOm51bGx9LCJEdXJhdGlvblN0eWxlIjp7IiRpZCI6IjUxMyIsIkZvbnRTZXR0aW5ncyI6eyIkaWQiOiI1MTQ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UxNSIsIkxpbmVDb2xvciI6bnVsbCwiTGluZVdlaWdodCI6MC4wLCJMaW5lVHlwZSI6MCwiUGFyZW50U3R5bGUiOm51bGx9LCJQYXJlbnRTdHlsZSI6bnVsbH0sIkhvcml6b250YWxDb25uZWN0b3JTdHlsZSI6eyIkaWQiOiI1MTYiLCJMaW5lQ29sb3IiOnsiJHJlZiI6Ijk5In0sIkxpbmVXZWlnaHQiOjEuMCwiTGluZVR5cGUiOjAsIlBhcmVudFN0eWxlIjpudWxsfSwiVmVydGljYWxDb25uZWN0b3JTdHlsZSI6eyIkaWQiOiI1MTciLCJMaW5lQ29sb3IiOnsiJHJlZiI6IjEwMi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NTE4IiwiTWFyZ2luIjp7IiRyZWYiOiIxMDUifSwiUGFkZGluZyI6eyIkcmVmIjoiMTA2In0sIkJhY2tncm91bmQiOnsiJGlkIjoiNTE5IiwiQ29sb3IiOnsiJGlkIjoiNTIwIiwiQSI6MjU1LCJSIjoxNjUsIkciOjE2NSwiQiI6MTY1fX0sIklzVmlzaWJsZSI6dHJ1ZSwiV2lkdGgiOjAuMCwiSGVpZ2h0IjoxNi4wLCJCb3JkZXJTdHlsZSI6eyIkaWQiOiI1MjEiLCJMaW5lQ29sb3IiOnsiJHJlZiI6IjExMCJ9LCJMaW5lV2VpZ2h0IjowLjAsIkxpbmVUeXBlIjowLCJQYXJlbnRTdHlsZSI6bnVsbH0sIlBhcmVudFN0eWxlIjpudWxsfSwiVGl0bGVTdHlsZSI6eyIkaWQiOiI1MjIiLCJGb250U2V0dGluZ3MiOnsiJGlkIjoiNTIzIiwiRm9udFNpemUiOjExLCJGb250TmFtZSI6IkNhbGlicmkiLCJJc0JvbGQiOnRydWUsIklzSXRhbGljIjpmYWxzZSwiSXNVbmRlcmxpbmVkIjpmYWxzZSwiUGFyZW50U3R5bGUiOm51bGx9LCJBdXRvU2l6ZSI6MCwiRm9yZWdyb3VuZCI6eyIkcmVmIjoiMTE0In0sIk1heFdpZHRoIjo3MjAuMCwiTWF4SGVpZ2h0IjoiSW5maW5pdHkiLCJTbWFydEZvcmVncm91bmRJc0FjdGl2ZSI6ZmFsc2UsIkhvcml6b250YWxBbGlnbm1lbnQiOjEsIlZlcnRpY2FsQWxpZ25tZW50IjowLCJTbWFydEZvcmVncm91bmQiOm51bGwsIkJhY2tncm91bmRGaWxsVHlwZSI6MCwiTWFyZ2luIjp7IiRyZWYiOiIxMTYifSwiUGFkZGluZyI6eyIkcmVmIjoiMTE3In0sIkJhY2tncm91bmQiOnsiJHJlZiI6IjExOCJ9LCJJc1Zpc2libGUiOnRydWUsIldpZHRoIjowLjAsIkhlaWdodCI6MC4wLCJCb3JkZXJTdHlsZSI6eyIkaWQiOiI1MjQiLCJMaW5lQ29sb3IiOm51bGwsIkxpbmVXZWlnaHQiOjAuMCwiTGluZVR5cGUiOjAsIlBhcmVudFN0eWxlIjpudWxsfSwiUGFyZW50U3R5bGUiOm51bGx9LCJEYXRlU3R5bGUiOnsiJGlkIjoiNTI1IiwiRm9udFNldHRpbmdzIjp7IiRpZCI6IjUyNiIsIkZvbnRTaXplIjoxMCwiRm9udE5hbWUiOiJDYWxpYnJpIiwiSXNCb2xkIjpmYWxzZSwiSXNJdGFsaWMiOmZhbHNlLCJJc1VuZGVybGluZWQiOmZhbHNlLCJQYXJlbnRTdHlsZSI6bnVsbH0sIkF1dG9TaXplIjowLCJGb3JlZ3JvdW5kIjp7IiRyZWYiOiIxMjEifSwiTWF4V2lkdGgiOjIwMC4wLCJNYXhIZWlnaHQiOiJJbmZpbml0eSIsIlNtYXJ0Rm9yZWdyb3VuZElzQWN0aXZlIjpmYWxzZSwiSG9yaXpvbnRhbEFsaWdubWVudCI6MCwiVmVydGljYWxBbGlnbm1lbnQiOjAsIlNtYXJ0Rm9yZWdyb3VuZCI6bnVsbCwiQmFja2dyb3VuZEZpbGxUeXBlIjowLCJNYXJnaW4iOnsiJHJlZiI6IjEyMyJ9LCJQYWRkaW5nIjp7IiRyZWYiOiIxMjQifSwiQmFja2dyb3VuZCI6eyIkcmVmIjoiMTI1In0sIklzVmlzaWJsZSI6dHJ1ZSwiV2lkdGgiOjAuMCwiSGVpZ2h0IjowLjAsIkJvcmRlclN0eWxlIjp7IiRpZCI6IjUyNyIsIkxpbmVDb2xvciI6bnVsbCwiTGluZVdlaWdodCI6MC4wLCJMaW5lVHlwZSI6MCwiUGFyZW50U3R5bGUiOm51bGx9LCJQYXJlbnRTdHlsZSI6bnVsbH0sIkRhdGVGb3JtYXQiOnsiJHJlZiI6IjEyNiJ9LCJJc1Zpc2libGUiOnRydWUsIlBhcmVudFN0eWxlIjpudWxsfSwiSW5kZXgiOjIxLCJTbWFydER1cmF0aW9uQWN0aXZhdGVkIjpmYWxzZSwiRGF0ZUZvcm1hdCI6eyIkcmVmIjoiMTI2In0sIklkIjoiYTU4OWNmZjMtMjQzYS00MjI0LWE5YmMtNWZmZGY1NGI4MDIwIiwiSW1wb3J0SWQiOm51bGwsIlRpdGxlIjoiRGlnaXRpc2F0aW9uIFByb2plY3QgLSBUQkQiLCJOb3RlIjpudWxsLCJIeXBlcmxpbmsiOm51bGwsIklzQ2hhbmdlZCI6ZmFsc2UsIklzTmV3IjpmYWxzZX1dLCJNc1Byb2plY3RJdGVtc1RyZWUiOnsiJGlkIjoiNTI4IiwiUm9vdCI6eyJJbXBvcnRJZCI6bnVsbCwiSXNJbXBvcnRlZCI6ZmFsc2UsIkNoaWxkcmVuIjpbXX19LCJNZXRhZGF0YSI6eyIkaWQiOiI1MjkiLCJSZWNlbnRDb2xvcnNDb2xsZWN0aW9uIjoiW1wiI0ZGMDA3MkJDXCIsXCIjRkY1QjlCRDVcIl0ifSwiU2V0dGluZ3MiOnsiJGlkIjoiNTMwIiwiSW1wYU9wdGlvbnMiOnsiJGlkIjoiNTMx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1MzIiLCJVc2VUaW1lIjpmYWxzZSwiV29ya0RheVN0YXJ0IjoiMDA6MDA6MDAiLCJXb3JrRGF5RW5kIjoiMjM6NTk6MDAifSwiTGFzdFVzZWRUZW1wbGF0ZUlkIjoiYzExZjZmNDktN2RiOC00NWZkLWJhMzItYmZjYWVhNDkyZjM5In0="/>
  <p:tag name="__MASTER" val="__part_0"/>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Lst>
</file>

<file path=ppt/tags/tag100.xml><?xml version="1.0" encoding="utf-8"?>
<p:tagLst xmlns:a="http://schemas.openxmlformats.org/drawingml/2006/main" xmlns:r="http://schemas.openxmlformats.org/officeDocument/2006/relationships" xmlns:p="http://schemas.openxmlformats.org/presentationml/2006/main">
  <p:tag name="OTLMARKERSHAPE" val="OTL"/>
</p:tagLst>
</file>

<file path=ppt/tags/tag101.xml><?xml version="1.0" encoding="utf-8"?>
<p:tagLst xmlns:a="http://schemas.openxmlformats.org/drawingml/2006/main" xmlns:r="http://schemas.openxmlformats.org/officeDocument/2006/relationships" xmlns:p="http://schemas.openxmlformats.org/presentationml/2006/main">
  <p:tag name="OTLMARKERSHAPE" val="OTL"/>
</p:tagLst>
</file>

<file path=ppt/tags/tag102.xml><?xml version="1.0" encoding="utf-8"?>
<p:tagLst xmlns:a="http://schemas.openxmlformats.org/drawingml/2006/main" xmlns:r="http://schemas.openxmlformats.org/officeDocument/2006/relationships" xmlns:p="http://schemas.openxmlformats.org/presentationml/2006/main">
  <p:tag name="OTLMARKERSHAPE" val="OTL"/>
</p:tagLst>
</file>

<file path=ppt/tags/tag103.xml><?xml version="1.0" encoding="utf-8"?>
<p:tagLst xmlns:a="http://schemas.openxmlformats.org/drawingml/2006/main" xmlns:r="http://schemas.openxmlformats.org/officeDocument/2006/relationships" xmlns:p="http://schemas.openxmlformats.org/presentationml/2006/main">
  <p:tag name="OTLMARKERSHAPE" val="OTL"/>
</p:tagLst>
</file>

<file path=ppt/tags/tag104.xml><?xml version="1.0" encoding="utf-8"?>
<p:tagLst xmlns:a="http://schemas.openxmlformats.org/drawingml/2006/main" xmlns:r="http://schemas.openxmlformats.org/officeDocument/2006/relationships" xmlns:p="http://schemas.openxmlformats.org/presentationml/2006/main">
  <p:tag name="OTLMARKERSHAPE" val="OTL"/>
</p:tagLst>
</file>

<file path=ppt/tags/tag105.xml><?xml version="1.0" encoding="utf-8"?>
<p:tagLst xmlns:a="http://schemas.openxmlformats.org/drawingml/2006/main" xmlns:r="http://schemas.openxmlformats.org/officeDocument/2006/relationships" xmlns:p="http://schemas.openxmlformats.org/presentationml/2006/main">
  <p:tag name="OTLMARKERSHAPE" val="OTL"/>
</p:tagLst>
</file>

<file path=ppt/tags/tag106.xml><?xml version="1.0" encoding="utf-8"?>
<p:tagLst xmlns:a="http://schemas.openxmlformats.org/drawingml/2006/main" xmlns:r="http://schemas.openxmlformats.org/officeDocument/2006/relationships" xmlns:p="http://schemas.openxmlformats.org/presentationml/2006/main">
  <p:tag name="OTLMARKERSHAPE" val="OTL"/>
</p:tagLst>
</file>

<file path=ppt/tags/tag107.xml><?xml version="1.0" encoding="utf-8"?>
<p:tagLst xmlns:a="http://schemas.openxmlformats.org/drawingml/2006/main" xmlns:r="http://schemas.openxmlformats.org/officeDocument/2006/relationships" xmlns:p="http://schemas.openxmlformats.org/presentationml/2006/main">
  <p:tag name="OTLMARKERSHAPE" val="OTL"/>
</p:tagLst>
</file>

<file path=ppt/tags/tag108.xml><?xml version="1.0" encoding="utf-8"?>
<p:tagLst xmlns:a="http://schemas.openxmlformats.org/drawingml/2006/main" xmlns:r="http://schemas.openxmlformats.org/officeDocument/2006/relationships" xmlns:p="http://schemas.openxmlformats.org/presentationml/2006/main">
  <p:tag name="OTLMARKERSHAPE" val="OTL"/>
</p:tagLst>
</file>

<file path=ppt/tags/tag109.xml><?xml version="1.0" encoding="utf-8"?>
<p:tagLst xmlns:a="http://schemas.openxmlformats.org/drawingml/2006/main" xmlns:r="http://schemas.openxmlformats.org/officeDocument/2006/relationships" xmlns:p="http://schemas.openxmlformats.org/presentationml/2006/main">
  <p:tag name="OTLMARKERSHAPE" val="OTL"/>
</p:tagLst>
</file>

<file path=ppt/tags/tag11.xml><?xml version="1.0" encoding="utf-8"?>
<p:tagLst xmlns:a="http://schemas.openxmlformats.org/drawingml/2006/main" xmlns:r="http://schemas.openxmlformats.org/officeDocument/2006/relationships" xmlns:p="http://schemas.openxmlformats.org/presentationml/2006/main">
  <p:tag name="OTLMARKERSHAPE" val="OTL"/>
</p:tagLst>
</file>

<file path=ppt/tags/tag110.xml><?xml version="1.0" encoding="utf-8"?>
<p:tagLst xmlns:a="http://schemas.openxmlformats.org/drawingml/2006/main" xmlns:r="http://schemas.openxmlformats.org/officeDocument/2006/relationships" xmlns:p="http://schemas.openxmlformats.org/presentationml/2006/main">
  <p:tag name="OTLMARKERSHAPE" val="OTL"/>
</p:tagLst>
</file>

<file path=ppt/tags/tag111.xml><?xml version="1.0" encoding="utf-8"?>
<p:tagLst xmlns:a="http://schemas.openxmlformats.org/drawingml/2006/main" xmlns:r="http://schemas.openxmlformats.org/officeDocument/2006/relationships" xmlns:p="http://schemas.openxmlformats.org/presentationml/2006/main">
  <p:tag name="OTLMARKERSHAPE" val="OTL"/>
</p:tagLst>
</file>

<file path=ppt/tags/tag112.xml><?xml version="1.0" encoding="utf-8"?>
<p:tagLst xmlns:a="http://schemas.openxmlformats.org/drawingml/2006/main" xmlns:r="http://schemas.openxmlformats.org/officeDocument/2006/relationships" xmlns:p="http://schemas.openxmlformats.org/presentationml/2006/main">
  <p:tag name="OTLMARKERSHAPE" val="OTL"/>
</p:tagLst>
</file>

<file path=ppt/tags/tag113.xml><?xml version="1.0" encoding="utf-8"?>
<p:tagLst xmlns:a="http://schemas.openxmlformats.org/drawingml/2006/main" xmlns:r="http://schemas.openxmlformats.org/officeDocument/2006/relationships" xmlns:p="http://schemas.openxmlformats.org/presentationml/2006/main">
  <p:tag name="OTLMARKERSHAPE" val="OTL"/>
</p:tagLst>
</file>

<file path=ppt/tags/tag114.xml><?xml version="1.0" encoding="utf-8"?>
<p:tagLst xmlns:a="http://schemas.openxmlformats.org/drawingml/2006/main" xmlns:r="http://schemas.openxmlformats.org/officeDocument/2006/relationships" xmlns:p="http://schemas.openxmlformats.org/presentationml/2006/main">
  <p:tag name="OTLMARKERSHAPE" val="OTL"/>
</p:tagLst>
</file>

<file path=ppt/tags/tag115.xml><?xml version="1.0" encoding="utf-8"?>
<p:tagLst xmlns:a="http://schemas.openxmlformats.org/drawingml/2006/main" xmlns:r="http://schemas.openxmlformats.org/officeDocument/2006/relationships" xmlns:p="http://schemas.openxmlformats.org/presentationml/2006/main">
  <p:tag name="OTLMARKERSHAPE" val="OTL"/>
</p:tagLst>
</file>

<file path=ppt/tags/tag116.xml><?xml version="1.0" encoding="utf-8"?>
<p:tagLst xmlns:a="http://schemas.openxmlformats.org/drawingml/2006/main" xmlns:r="http://schemas.openxmlformats.org/officeDocument/2006/relationships" xmlns:p="http://schemas.openxmlformats.org/presentationml/2006/main">
  <p:tag name="OTLMARKERSHAPE" val="OTL"/>
</p:tagLst>
</file>

<file path=ppt/tags/tag117.xml><?xml version="1.0" encoding="utf-8"?>
<p:tagLst xmlns:a="http://schemas.openxmlformats.org/drawingml/2006/main" xmlns:r="http://schemas.openxmlformats.org/officeDocument/2006/relationships" xmlns:p="http://schemas.openxmlformats.org/presentationml/2006/main">
  <p:tag name="OTLMARKERSHAPE" val="OTL"/>
</p:tagLst>
</file>

<file path=ppt/tags/tag118.xml><?xml version="1.0" encoding="utf-8"?>
<p:tagLst xmlns:a="http://schemas.openxmlformats.org/drawingml/2006/main" xmlns:r="http://schemas.openxmlformats.org/officeDocument/2006/relationships" xmlns:p="http://schemas.openxmlformats.org/presentationml/2006/main">
  <p:tag name="OTLMARKERSHAPE" val="OTL"/>
</p:tagLst>
</file>

<file path=ppt/tags/tag119.xml><?xml version="1.0" encoding="utf-8"?>
<p:tagLst xmlns:a="http://schemas.openxmlformats.org/drawingml/2006/main" xmlns:r="http://schemas.openxmlformats.org/officeDocument/2006/relationships" xmlns:p="http://schemas.openxmlformats.org/presentationml/2006/main">
  <p:tag name="OTLMARKERSHAPE" val="OTL"/>
</p:tagLst>
</file>

<file path=ppt/tags/tag12.xml><?xml version="1.0" encoding="utf-8"?>
<p:tagLst xmlns:a="http://schemas.openxmlformats.org/drawingml/2006/main" xmlns:r="http://schemas.openxmlformats.org/officeDocument/2006/relationships" xmlns:p="http://schemas.openxmlformats.org/presentationml/2006/main">
  <p:tag name="OTLMARKERSHAPE" val="OTL"/>
</p:tagLst>
</file>

<file path=ppt/tags/tag120.xml><?xml version="1.0" encoding="utf-8"?>
<p:tagLst xmlns:a="http://schemas.openxmlformats.org/drawingml/2006/main" xmlns:r="http://schemas.openxmlformats.org/officeDocument/2006/relationships" xmlns:p="http://schemas.openxmlformats.org/presentationml/2006/main">
  <p:tag name="OTLMARKERSHAPE" val="OTL"/>
</p:tagLst>
</file>

<file path=ppt/tags/tag121.xml><?xml version="1.0" encoding="utf-8"?>
<p:tagLst xmlns:a="http://schemas.openxmlformats.org/drawingml/2006/main" xmlns:r="http://schemas.openxmlformats.org/officeDocument/2006/relationships" xmlns:p="http://schemas.openxmlformats.org/presentationml/2006/main">
  <p:tag name="OTLMARKERSHAPE" val="OTL"/>
</p:tagLst>
</file>

<file path=ppt/tags/tag122.xml><?xml version="1.0" encoding="utf-8"?>
<p:tagLst xmlns:a="http://schemas.openxmlformats.org/drawingml/2006/main" xmlns:r="http://schemas.openxmlformats.org/officeDocument/2006/relationships" xmlns:p="http://schemas.openxmlformats.org/presentationml/2006/main">
  <p:tag name="OTLMARKERSHAPE" val="OTL"/>
</p:tagLst>
</file>

<file path=ppt/tags/tag123.xml><?xml version="1.0" encoding="utf-8"?>
<p:tagLst xmlns:a="http://schemas.openxmlformats.org/drawingml/2006/main" xmlns:r="http://schemas.openxmlformats.org/officeDocument/2006/relationships" xmlns:p="http://schemas.openxmlformats.org/presentationml/2006/main">
  <p:tag name="OTLMARKERSHAPE" val="OTL"/>
</p:tagLst>
</file>

<file path=ppt/tags/tag124.xml><?xml version="1.0" encoding="utf-8"?>
<p:tagLst xmlns:a="http://schemas.openxmlformats.org/drawingml/2006/main" xmlns:r="http://schemas.openxmlformats.org/officeDocument/2006/relationships" xmlns:p="http://schemas.openxmlformats.org/presentationml/2006/main">
  <p:tag name="OTLMARKERSHAPE" val="OTL"/>
</p:tagLst>
</file>

<file path=ppt/tags/tag125.xml><?xml version="1.0" encoding="utf-8"?>
<p:tagLst xmlns:a="http://schemas.openxmlformats.org/drawingml/2006/main" xmlns:r="http://schemas.openxmlformats.org/officeDocument/2006/relationships" xmlns:p="http://schemas.openxmlformats.org/presentationml/2006/main">
  <p:tag name="OTLMARKERSHAPE" val="OTL"/>
</p:tagLst>
</file>

<file path=ppt/tags/tag126.xml><?xml version="1.0" encoding="utf-8"?>
<p:tagLst xmlns:a="http://schemas.openxmlformats.org/drawingml/2006/main" xmlns:r="http://schemas.openxmlformats.org/officeDocument/2006/relationships" xmlns:p="http://schemas.openxmlformats.org/presentationml/2006/main">
  <p:tag name="OTLMARKERSHAPE" val="OTL"/>
</p:tagLst>
</file>

<file path=ppt/tags/tag127.xml><?xml version="1.0" encoding="utf-8"?>
<p:tagLst xmlns:a="http://schemas.openxmlformats.org/drawingml/2006/main" xmlns:r="http://schemas.openxmlformats.org/officeDocument/2006/relationships" xmlns:p="http://schemas.openxmlformats.org/presentationml/2006/main">
  <p:tag name="OTLMARKERSHAPE" val="OTL"/>
</p:tagLst>
</file>

<file path=ppt/tags/tag128.xml><?xml version="1.0" encoding="utf-8"?>
<p:tagLst xmlns:a="http://schemas.openxmlformats.org/drawingml/2006/main" xmlns:r="http://schemas.openxmlformats.org/officeDocument/2006/relationships" xmlns:p="http://schemas.openxmlformats.org/presentationml/2006/main">
  <p:tag name="OTLMARKERSHAPE" val="OTL"/>
</p:tagLst>
</file>

<file path=ppt/tags/tag129.xml><?xml version="1.0" encoding="utf-8"?>
<p:tagLst xmlns:a="http://schemas.openxmlformats.org/drawingml/2006/main" xmlns:r="http://schemas.openxmlformats.org/officeDocument/2006/relationships" xmlns:p="http://schemas.openxmlformats.org/presentationml/2006/main">
  <p:tag name="OTLMARKERSHAPE" val="OTL"/>
</p:tagLst>
</file>

<file path=ppt/tags/tag13.xml><?xml version="1.0" encoding="utf-8"?>
<p:tagLst xmlns:a="http://schemas.openxmlformats.org/drawingml/2006/main" xmlns:r="http://schemas.openxmlformats.org/officeDocument/2006/relationships" xmlns:p="http://schemas.openxmlformats.org/presentationml/2006/main">
  <p:tag name="OTLMARKERSHAPE" val="OTL"/>
</p:tagLst>
</file>

<file path=ppt/tags/tag130.xml><?xml version="1.0" encoding="utf-8"?>
<p:tagLst xmlns:a="http://schemas.openxmlformats.org/drawingml/2006/main" xmlns:r="http://schemas.openxmlformats.org/officeDocument/2006/relationships" xmlns:p="http://schemas.openxmlformats.org/presentationml/2006/main">
  <p:tag name="OTLMARKERSHAPE" val="OTL"/>
</p:tagLst>
</file>

<file path=ppt/tags/tag131.xml><?xml version="1.0" encoding="utf-8"?>
<p:tagLst xmlns:a="http://schemas.openxmlformats.org/drawingml/2006/main" xmlns:r="http://schemas.openxmlformats.org/officeDocument/2006/relationships" xmlns:p="http://schemas.openxmlformats.org/presentationml/2006/main">
  <p:tag name="OTLMARKERSHAPE" val="OTL"/>
</p:tagLst>
</file>

<file path=ppt/tags/tag132.xml><?xml version="1.0" encoding="utf-8"?>
<p:tagLst xmlns:a="http://schemas.openxmlformats.org/drawingml/2006/main" xmlns:r="http://schemas.openxmlformats.org/officeDocument/2006/relationships" xmlns:p="http://schemas.openxmlformats.org/presentationml/2006/main">
  <p:tag name="OTLMARKERSHAPE" val="OTL"/>
</p:tagLst>
</file>

<file path=ppt/tags/tag133.xml><?xml version="1.0" encoding="utf-8"?>
<p:tagLst xmlns:a="http://schemas.openxmlformats.org/drawingml/2006/main" xmlns:r="http://schemas.openxmlformats.org/officeDocument/2006/relationships" xmlns:p="http://schemas.openxmlformats.org/presentationml/2006/main">
  <p:tag name="OTLMARKERSHAPE" val="OTL"/>
</p:tagLst>
</file>

<file path=ppt/tags/tag134.xml><?xml version="1.0" encoding="utf-8"?>
<p:tagLst xmlns:a="http://schemas.openxmlformats.org/drawingml/2006/main" xmlns:r="http://schemas.openxmlformats.org/officeDocument/2006/relationships" xmlns:p="http://schemas.openxmlformats.org/presentationml/2006/main">
  <p:tag name="OTLMARKERSHAPE" val="OTL"/>
</p:tagLst>
</file>

<file path=ppt/tags/tag135.xml><?xml version="1.0" encoding="utf-8"?>
<p:tagLst xmlns:a="http://schemas.openxmlformats.org/drawingml/2006/main" xmlns:r="http://schemas.openxmlformats.org/officeDocument/2006/relationships" xmlns:p="http://schemas.openxmlformats.org/presentationml/2006/main">
  <p:tag name="OTLMARKERSHAPE" val="OTL"/>
</p:tagLst>
</file>

<file path=ppt/tags/tag136.xml><?xml version="1.0" encoding="utf-8"?>
<p:tagLst xmlns:a="http://schemas.openxmlformats.org/drawingml/2006/main" xmlns:r="http://schemas.openxmlformats.org/officeDocument/2006/relationships" xmlns:p="http://schemas.openxmlformats.org/presentationml/2006/main">
  <p:tag name="OTLMARKERSHAPE" val="OTL"/>
</p:tagLst>
</file>

<file path=ppt/tags/tag137.xml><?xml version="1.0" encoding="utf-8"?>
<p:tagLst xmlns:a="http://schemas.openxmlformats.org/drawingml/2006/main" xmlns:r="http://schemas.openxmlformats.org/officeDocument/2006/relationships" xmlns:p="http://schemas.openxmlformats.org/presentationml/2006/main">
  <p:tag name="OTLMARKERSHAPE" val="OTL"/>
</p:tagLst>
</file>

<file path=ppt/tags/tag138.xml><?xml version="1.0" encoding="utf-8"?>
<p:tagLst xmlns:a="http://schemas.openxmlformats.org/drawingml/2006/main" xmlns:r="http://schemas.openxmlformats.org/officeDocument/2006/relationships" xmlns:p="http://schemas.openxmlformats.org/presentationml/2006/main">
  <p:tag name="OTLMARKERSHAPE" val="OTL"/>
</p:tagLst>
</file>

<file path=ppt/tags/tag139.xml><?xml version="1.0" encoding="utf-8"?>
<p:tagLst xmlns:a="http://schemas.openxmlformats.org/drawingml/2006/main" xmlns:r="http://schemas.openxmlformats.org/officeDocument/2006/relationships" xmlns:p="http://schemas.openxmlformats.org/presentationml/2006/main">
  <p:tag name="OTLMARKERSHAPE" val="OTL"/>
</p:tagLst>
</file>

<file path=ppt/tags/tag14.xml><?xml version="1.0" encoding="utf-8"?>
<p:tagLst xmlns:a="http://schemas.openxmlformats.org/drawingml/2006/main" xmlns:r="http://schemas.openxmlformats.org/officeDocument/2006/relationships" xmlns:p="http://schemas.openxmlformats.org/presentationml/2006/main">
  <p:tag name="OTLMARKERSHAPE" val="OTL"/>
</p:tagLst>
</file>

<file path=ppt/tags/tag140.xml><?xml version="1.0" encoding="utf-8"?>
<p:tagLst xmlns:a="http://schemas.openxmlformats.org/drawingml/2006/main" xmlns:r="http://schemas.openxmlformats.org/officeDocument/2006/relationships" xmlns:p="http://schemas.openxmlformats.org/presentationml/2006/main">
  <p:tag name="OTLMARKERSHAPE" val="OTL"/>
</p:tagLst>
</file>

<file path=ppt/tags/tag141.xml><?xml version="1.0" encoding="utf-8"?>
<p:tagLst xmlns:a="http://schemas.openxmlformats.org/drawingml/2006/main" xmlns:r="http://schemas.openxmlformats.org/officeDocument/2006/relationships" xmlns:p="http://schemas.openxmlformats.org/presentationml/2006/main">
  <p:tag name="OTLMARKERSHAPE" val="OTL"/>
</p:tagLst>
</file>

<file path=ppt/tags/tag142.xml><?xml version="1.0" encoding="utf-8"?>
<p:tagLst xmlns:a="http://schemas.openxmlformats.org/drawingml/2006/main" xmlns:r="http://schemas.openxmlformats.org/officeDocument/2006/relationships" xmlns:p="http://schemas.openxmlformats.org/presentationml/2006/main">
  <p:tag name="OTLMARKERSHAPE" val="OTL"/>
</p:tagLst>
</file>

<file path=ppt/tags/tag143.xml><?xml version="1.0" encoding="utf-8"?>
<p:tagLst xmlns:a="http://schemas.openxmlformats.org/drawingml/2006/main" xmlns:r="http://schemas.openxmlformats.org/officeDocument/2006/relationships" xmlns:p="http://schemas.openxmlformats.org/presentationml/2006/main">
  <p:tag name="OTLMARKERSHAPE" val="OTL"/>
</p:tagLst>
</file>

<file path=ppt/tags/tag144.xml><?xml version="1.0" encoding="utf-8"?>
<p:tagLst xmlns:a="http://schemas.openxmlformats.org/drawingml/2006/main" xmlns:r="http://schemas.openxmlformats.org/officeDocument/2006/relationships" xmlns:p="http://schemas.openxmlformats.org/presentationml/2006/main">
  <p:tag name="OTLMARKERSHAPE" val="OTL"/>
</p:tagLst>
</file>

<file path=ppt/tags/tag145.xml><?xml version="1.0" encoding="utf-8"?>
<p:tagLst xmlns:a="http://schemas.openxmlformats.org/drawingml/2006/main" xmlns:r="http://schemas.openxmlformats.org/officeDocument/2006/relationships" xmlns:p="http://schemas.openxmlformats.org/presentationml/2006/main">
  <p:tag name="OTLMARKERSHAPE" val="OTL"/>
</p:tagLst>
</file>

<file path=ppt/tags/tag146.xml><?xml version="1.0" encoding="utf-8"?>
<p:tagLst xmlns:a="http://schemas.openxmlformats.org/drawingml/2006/main" xmlns:r="http://schemas.openxmlformats.org/officeDocument/2006/relationships" xmlns:p="http://schemas.openxmlformats.org/presentationml/2006/main">
  <p:tag name="OTLMARKERSHAPE" val="OTL"/>
</p:tagLst>
</file>

<file path=ppt/tags/tag147.xml><?xml version="1.0" encoding="utf-8"?>
<p:tagLst xmlns:a="http://schemas.openxmlformats.org/drawingml/2006/main" xmlns:r="http://schemas.openxmlformats.org/officeDocument/2006/relationships" xmlns:p="http://schemas.openxmlformats.org/presentationml/2006/main">
  <p:tag name="OTLMARKERSHAPE" val="OTL"/>
</p:tagLst>
</file>

<file path=ppt/tags/tag148.xml><?xml version="1.0" encoding="utf-8"?>
<p:tagLst xmlns:a="http://schemas.openxmlformats.org/drawingml/2006/main" xmlns:r="http://schemas.openxmlformats.org/officeDocument/2006/relationships" xmlns:p="http://schemas.openxmlformats.org/presentationml/2006/main">
  <p:tag name="OTLMARKERSHAPE" val="OTL"/>
</p:tagLst>
</file>

<file path=ppt/tags/tag149.xml><?xml version="1.0" encoding="utf-8"?>
<p:tagLst xmlns:a="http://schemas.openxmlformats.org/drawingml/2006/main" xmlns:r="http://schemas.openxmlformats.org/officeDocument/2006/relationships" xmlns:p="http://schemas.openxmlformats.org/presentationml/2006/main">
  <p:tag name="OTLMARKERSHAPE" val="OTL"/>
</p:tagLst>
</file>

<file path=ppt/tags/tag15.xml><?xml version="1.0" encoding="utf-8"?>
<p:tagLst xmlns:a="http://schemas.openxmlformats.org/drawingml/2006/main" xmlns:r="http://schemas.openxmlformats.org/officeDocument/2006/relationships" xmlns:p="http://schemas.openxmlformats.org/presentationml/2006/main">
  <p:tag name="OTLMARKERSHAPE" val="OTL"/>
</p:tagLst>
</file>

<file path=ppt/tags/tag150.xml><?xml version="1.0" encoding="utf-8"?>
<p:tagLst xmlns:a="http://schemas.openxmlformats.org/drawingml/2006/main" xmlns:r="http://schemas.openxmlformats.org/officeDocument/2006/relationships" xmlns:p="http://schemas.openxmlformats.org/presentationml/2006/main">
  <p:tag name="OTLMARKERSHAPE" val="OTL"/>
</p:tagLst>
</file>

<file path=ppt/tags/tag151.xml><?xml version="1.0" encoding="utf-8"?>
<p:tagLst xmlns:a="http://schemas.openxmlformats.org/drawingml/2006/main" xmlns:r="http://schemas.openxmlformats.org/officeDocument/2006/relationships" xmlns:p="http://schemas.openxmlformats.org/presentationml/2006/main">
  <p:tag name="OTLMARKERSHAPE" val="OTL"/>
</p:tagLst>
</file>

<file path=ppt/tags/tag152.xml><?xml version="1.0" encoding="utf-8"?>
<p:tagLst xmlns:a="http://schemas.openxmlformats.org/drawingml/2006/main" xmlns:r="http://schemas.openxmlformats.org/officeDocument/2006/relationships" xmlns:p="http://schemas.openxmlformats.org/presentationml/2006/main">
  <p:tag name="OTLMARKERSHAPE" val="OTL"/>
</p:tagLst>
</file>

<file path=ppt/tags/tag153.xml><?xml version="1.0" encoding="utf-8"?>
<p:tagLst xmlns:a="http://schemas.openxmlformats.org/drawingml/2006/main" xmlns:r="http://schemas.openxmlformats.org/officeDocument/2006/relationships" xmlns:p="http://schemas.openxmlformats.org/presentationml/2006/main">
  <p:tag name="OTLMARKERSHAPE" val="OTL"/>
</p:tagLst>
</file>

<file path=ppt/tags/tag154.xml><?xml version="1.0" encoding="utf-8"?>
<p:tagLst xmlns:a="http://schemas.openxmlformats.org/drawingml/2006/main" xmlns:r="http://schemas.openxmlformats.org/officeDocument/2006/relationships" xmlns:p="http://schemas.openxmlformats.org/presentationml/2006/main">
  <p:tag name="OTLMARKERSHAPE" val="OTL"/>
</p:tagLst>
</file>

<file path=ppt/tags/tag155.xml><?xml version="1.0" encoding="utf-8"?>
<p:tagLst xmlns:a="http://schemas.openxmlformats.org/drawingml/2006/main" xmlns:r="http://schemas.openxmlformats.org/officeDocument/2006/relationships" xmlns:p="http://schemas.openxmlformats.org/presentationml/2006/main">
  <p:tag name="OTLMARKERSHAPE" val="OTL"/>
</p:tagLst>
</file>

<file path=ppt/tags/tag156.xml><?xml version="1.0" encoding="utf-8"?>
<p:tagLst xmlns:a="http://schemas.openxmlformats.org/drawingml/2006/main" xmlns:r="http://schemas.openxmlformats.org/officeDocument/2006/relationships" xmlns:p="http://schemas.openxmlformats.org/presentationml/2006/main">
  <p:tag name="OTLMARKERSHAPE" val="OTL"/>
</p:tagLst>
</file>

<file path=ppt/tags/tag157.xml><?xml version="1.0" encoding="utf-8"?>
<p:tagLst xmlns:a="http://schemas.openxmlformats.org/drawingml/2006/main" xmlns:r="http://schemas.openxmlformats.org/officeDocument/2006/relationships" xmlns:p="http://schemas.openxmlformats.org/presentationml/2006/main">
  <p:tag name="OTLMARKERSHAPE" val="OTL"/>
</p:tagLst>
</file>

<file path=ppt/tags/tag158.xml><?xml version="1.0" encoding="utf-8"?>
<p:tagLst xmlns:a="http://schemas.openxmlformats.org/drawingml/2006/main" xmlns:r="http://schemas.openxmlformats.org/officeDocument/2006/relationships" xmlns:p="http://schemas.openxmlformats.org/presentationml/2006/main">
  <p:tag name="OTLMARKERSHAPE" val="OTL"/>
</p:tagLst>
</file>

<file path=ppt/tags/tag159.xml><?xml version="1.0" encoding="utf-8"?>
<p:tagLst xmlns:a="http://schemas.openxmlformats.org/drawingml/2006/main" xmlns:r="http://schemas.openxmlformats.org/officeDocument/2006/relationships" xmlns:p="http://schemas.openxmlformats.org/presentationml/2006/main">
  <p:tag name="OTLMARKERSHAPE" val="OTL"/>
</p:tagLst>
</file>

<file path=ppt/tags/tag16.xml><?xml version="1.0" encoding="utf-8"?>
<p:tagLst xmlns:a="http://schemas.openxmlformats.org/drawingml/2006/main" xmlns:r="http://schemas.openxmlformats.org/officeDocument/2006/relationships" xmlns:p="http://schemas.openxmlformats.org/presentationml/2006/main">
  <p:tag name="OTLMARKERSHAPE" val="OTL"/>
</p:tagLst>
</file>

<file path=ppt/tags/tag160.xml><?xml version="1.0" encoding="utf-8"?>
<p:tagLst xmlns:a="http://schemas.openxmlformats.org/drawingml/2006/main" xmlns:r="http://schemas.openxmlformats.org/officeDocument/2006/relationships" xmlns:p="http://schemas.openxmlformats.org/presentationml/2006/main">
  <p:tag name="OTLMARKERSHAPE" val="OTL"/>
</p:tagLst>
</file>

<file path=ppt/tags/tag161.xml><?xml version="1.0" encoding="utf-8"?>
<p:tagLst xmlns:a="http://schemas.openxmlformats.org/drawingml/2006/main" xmlns:r="http://schemas.openxmlformats.org/officeDocument/2006/relationships" xmlns:p="http://schemas.openxmlformats.org/presentationml/2006/main">
  <p:tag name="OTLMARKERSHAPE" val="OTL"/>
</p:tagLst>
</file>

<file path=ppt/tags/tag162.xml><?xml version="1.0" encoding="utf-8"?>
<p:tagLst xmlns:a="http://schemas.openxmlformats.org/drawingml/2006/main" xmlns:r="http://schemas.openxmlformats.org/officeDocument/2006/relationships" xmlns:p="http://schemas.openxmlformats.org/presentationml/2006/main">
  <p:tag name="OTLMARKERSHAPE" val="OTL"/>
</p:tagLst>
</file>

<file path=ppt/tags/tag163.xml><?xml version="1.0" encoding="utf-8"?>
<p:tagLst xmlns:a="http://schemas.openxmlformats.org/drawingml/2006/main" xmlns:r="http://schemas.openxmlformats.org/officeDocument/2006/relationships" xmlns:p="http://schemas.openxmlformats.org/presentationml/2006/main">
  <p:tag name="OTLMARKERSHAPE" val="OTL"/>
</p:tagLst>
</file>

<file path=ppt/tags/tag164.xml><?xml version="1.0" encoding="utf-8"?>
<p:tagLst xmlns:a="http://schemas.openxmlformats.org/drawingml/2006/main" xmlns:r="http://schemas.openxmlformats.org/officeDocument/2006/relationships" xmlns:p="http://schemas.openxmlformats.org/presentationml/2006/main">
  <p:tag name="OTLMARKERSHAPE" val="OTL"/>
</p:tagLst>
</file>

<file path=ppt/tags/tag165.xml><?xml version="1.0" encoding="utf-8"?>
<p:tagLst xmlns:a="http://schemas.openxmlformats.org/drawingml/2006/main" xmlns:r="http://schemas.openxmlformats.org/officeDocument/2006/relationships" xmlns:p="http://schemas.openxmlformats.org/presentationml/2006/main">
  <p:tag name="OTLMARKERSHAPE" val="OTL"/>
</p:tagLst>
</file>

<file path=ppt/tags/tag166.xml><?xml version="1.0" encoding="utf-8"?>
<p:tagLst xmlns:a="http://schemas.openxmlformats.org/drawingml/2006/main" xmlns:r="http://schemas.openxmlformats.org/officeDocument/2006/relationships" xmlns:p="http://schemas.openxmlformats.org/presentationml/2006/main">
  <p:tag name="OTLMARKERSHAPE" val="OTL"/>
</p:tagLst>
</file>

<file path=ppt/tags/tag167.xml><?xml version="1.0" encoding="utf-8"?>
<p:tagLst xmlns:a="http://schemas.openxmlformats.org/drawingml/2006/main" xmlns:r="http://schemas.openxmlformats.org/officeDocument/2006/relationships" xmlns:p="http://schemas.openxmlformats.org/presentationml/2006/main">
  <p:tag name="OTLMARKERSHAPE" val="OTL"/>
</p:tagLst>
</file>

<file path=ppt/tags/tag168.xml><?xml version="1.0" encoding="utf-8"?>
<p:tagLst xmlns:a="http://schemas.openxmlformats.org/drawingml/2006/main" xmlns:r="http://schemas.openxmlformats.org/officeDocument/2006/relationships" xmlns:p="http://schemas.openxmlformats.org/presentationml/2006/main">
  <p:tag name="OTLMARKERSHAPE" val="OTL"/>
</p:tagLst>
</file>

<file path=ppt/tags/tag169.xml><?xml version="1.0" encoding="utf-8"?>
<p:tagLst xmlns:a="http://schemas.openxmlformats.org/drawingml/2006/main" xmlns:r="http://schemas.openxmlformats.org/officeDocument/2006/relationships" xmlns:p="http://schemas.openxmlformats.org/presentationml/2006/main">
  <p:tag name="OTLMARKERSHAPE" val="OTL"/>
</p:tagLst>
</file>

<file path=ppt/tags/tag17.xml><?xml version="1.0" encoding="utf-8"?>
<p:tagLst xmlns:a="http://schemas.openxmlformats.org/drawingml/2006/main" xmlns:r="http://schemas.openxmlformats.org/officeDocument/2006/relationships" xmlns:p="http://schemas.openxmlformats.org/presentationml/2006/main">
  <p:tag name="OTLMARKERSHAPE" val="OTL"/>
</p:tagLst>
</file>

<file path=ppt/tags/tag170.xml><?xml version="1.0" encoding="utf-8"?>
<p:tagLst xmlns:a="http://schemas.openxmlformats.org/drawingml/2006/main" xmlns:r="http://schemas.openxmlformats.org/officeDocument/2006/relationships" xmlns:p="http://schemas.openxmlformats.org/presentationml/2006/main">
  <p:tag name="OTLMARKERSHAPE" val="OTL"/>
</p:tagLst>
</file>

<file path=ppt/tags/tag171.xml><?xml version="1.0" encoding="utf-8"?>
<p:tagLst xmlns:a="http://schemas.openxmlformats.org/drawingml/2006/main" xmlns:r="http://schemas.openxmlformats.org/officeDocument/2006/relationships" xmlns:p="http://schemas.openxmlformats.org/presentationml/2006/main">
  <p:tag name="OTLMARKERSHAPE" val="OTL"/>
</p:tagLst>
</file>

<file path=ppt/tags/tag172.xml><?xml version="1.0" encoding="utf-8"?>
<p:tagLst xmlns:a="http://schemas.openxmlformats.org/drawingml/2006/main" xmlns:r="http://schemas.openxmlformats.org/officeDocument/2006/relationships" xmlns:p="http://schemas.openxmlformats.org/presentationml/2006/main">
  <p:tag name="OTLMARKERSHAPE" val="OTL"/>
</p:tagLst>
</file>

<file path=ppt/tags/tag18.xml><?xml version="1.0" encoding="utf-8"?>
<p:tagLst xmlns:a="http://schemas.openxmlformats.org/drawingml/2006/main" xmlns:r="http://schemas.openxmlformats.org/officeDocument/2006/relationships" xmlns:p="http://schemas.openxmlformats.org/presentationml/2006/main">
  <p:tag name="OTLMARKERSHAPE" val="OTL"/>
</p:tagLst>
</file>

<file path=ppt/tags/tag19.xml><?xml version="1.0" encoding="utf-8"?>
<p:tagLst xmlns:a="http://schemas.openxmlformats.org/drawingml/2006/main" xmlns:r="http://schemas.openxmlformats.org/officeDocument/2006/relationships" xmlns:p="http://schemas.openxmlformats.org/presentationml/2006/main">
  <p:tag name="OTLMARKERSHAPE" val="OTL"/>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Lst>
</file>

<file path=ppt/tags/tag20.xml><?xml version="1.0" encoding="utf-8"?>
<p:tagLst xmlns:a="http://schemas.openxmlformats.org/drawingml/2006/main" xmlns:r="http://schemas.openxmlformats.org/officeDocument/2006/relationships" xmlns:p="http://schemas.openxmlformats.org/presentationml/2006/main">
  <p:tag name="OTLMARKERSHAPE" val="OTL"/>
</p:tagLst>
</file>

<file path=ppt/tags/tag21.xml><?xml version="1.0" encoding="utf-8"?>
<p:tagLst xmlns:a="http://schemas.openxmlformats.org/drawingml/2006/main" xmlns:r="http://schemas.openxmlformats.org/officeDocument/2006/relationships" xmlns:p="http://schemas.openxmlformats.org/presentationml/2006/main">
  <p:tag name="OTLMARKERSHAPE" val="OTL"/>
</p:tagLst>
</file>

<file path=ppt/tags/tag22.xml><?xml version="1.0" encoding="utf-8"?>
<p:tagLst xmlns:a="http://schemas.openxmlformats.org/drawingml/2006/main" xmlns:r="http://schemas.openxmlformats.org/officeDocument/2006/relationships" xmlns:p="http://schemas.openxmlformats.org/presentationml/2006/main">
  <p:tag name="OTLMARKERSHAPE" val="OTL"/>
</p:tagLst>
</file>

<file path=ppt/tags/tag23.xml><?xml version="1.0" encoding="utf-8"?>
<p:tagLst xmlns:a="http://schemas.openxmlformats.org/drawingml/2006/main" xmlns:r="http://schemas.openxmlformats.org/officeDocument/2006/relationships" xmlns:p="http://schemas.openxmlformats.org/presentationml/2006/main">
  <p:tag name="OTLMARKERSHAPE" val="OTL"/>
</p:tagLst>
</file>

<file path=ppt/tags/tag24.xml><?xml version="1.0" encoding="utf-8"?>
<p:tagLst xmlns:a="http://schemas.openxmlformats.org/drawingml/2006/main" xmlns:r="http://schemas.openxmlformats.org/officeDocument/2006/relationships" xmlns:p="http://schemas.openxmlformats.org/presentationml/2006/main">
  <p:tag name="OTLMARKERSHAPE" val="OTL"/>
</p:tagLst>
</file>

<file path=ppt/tags/tag25.xml><?xml version="1.0" encoding="utf-8"?>
<p:tagLst xmlns:a="http://schemas.openxmlformats.org/drawingml/2006/main" xmlns:r="http://schemas.openxmlformats.org/officeDocument/2006/relationships" xmlns:p="http://schemas.openxmlformats.org/presentationml/2006/main">
  <p:tag name="OTLMARKERSHAPE" val="OTL"/>
</p:tagLst>
</file>

<file path=ppt/tags/tag26.xml><?xml version="1.0" encoding="utf-8"?>
<p:tagLst xmlns:a="http://schemas.openxmlformats.org/drawingml/2006/main" xmlns:r="http://schemas.openxmlformats.org/officeDocument/2006/relationships" xmlns:p="http://schemas.openxmlformats.org/presentationml/2006/main">
  <p:tag name="OTLMARKERSHAPE" val="OTL"/>
</p:tagLst>
</file>

<file path=ppt/tags/tag27.xml><?xml version="1.0" encoding="utf-8"?>
<p:tagLst xmlns:a="http://schemas.openxmlformats.org/drawingml/2006/main" xmlns:r="http://schemas.openxmlformats.org/officeDocument/2006/relationships" xmlns:p="http://schemas.openxmlformats.org/presentationml/2006/main">
  <p:tag name="OTLMARKERSHAPE" val="OTL"/>
</p:tagLst>
</file>

<file path=ppt/tags/tag28.xml><?xml version="1.0" encoding="utf-8"?>
<p:tagLst xmlns:a="http://schemas.openxmlformats.org/drawingml/2006/main" xmlns:r="http://schemas.openxmlformats.org/officeDocument/2006/relationships" xmlns:p="http://schemas.openxmlformats.org/presentationml/2006/main">
  <p:tag name="OTLMARKERSHAPE" val="OTL"/>
</p:tagLst>
</file>

<file path=ppt/tags/tag29.xml><?xml version="1.0" encoding="utf-8"?>
<p:tagLst xmlns:a="http://schemas.openxmlformats.org/drawingml/2006/main" xmlns:r="http://schemas.openxmlformats.org/officeDocument/2006/relationships" xmlns:p="http://schemas.openxmlformats.org/presentationml/2006/main">
  <p:tag name="OTLMARKERSHAPE" val="OTL"/>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Lst>
</file>

<file path=ppt/tags/tag30.xml><?xml version="1.0" encoding="utf-8"?>
<p:tagLst xmlns:a="http://schemas.openxmlformats.org/drawingml/2006/main" xmlns:r="http://schemas.openxmlformats.org/officeDocument/2006/relationships" xmlns:p="http://schemas.openxmlformats.org/presentationml/2006/main">
  <p:tag name="OTLMARKERSHAPE" val="OTL"/>
</p:tagLst>
</file>

<file path=ppt/tags/tag31.xml><?xml version="1.0" encoding="utf-8"?>
<p:tagLst xmlns:a="http://schemas.openxmlformats.org/drawingml/2006/main" xmlns:r="http://schemas.openxmlformats.org/officeDocument/2006/relationships" xmlns:p="http://schemas.openxmlformats.org/presentationml/2006/main">
  <p:tag name="OTLMARKERSHAPE" val="OTL"/>
</p:tagLst>
</file>

<file path=ppt/tags/tag32.xml><?xml version="1.0" encoding="utf-8"?>
<p:tagLst xmlns:a="http://schemas.openxmlformats.org/drawingml/2006/main" xmlns:r="http://schemas.openxmlformats.org/officeDocument/2006/relationships" xmlns:p="http://schemas.openxmlformats.org/presentationml/2006/main">
  <p:tag name="OTLMARKERSHAPE" val="OTL"/>
</p:tagLst>
</file>

<file path=ppt/tags/tag33.xml><?xml version="1.0" encoding="utf-8"?>
<p:tagLst xmlns:a="http://schemas.openxmlformats.org/drawingml/2006/main" xmlns:r="http://schemas.openxmlformats.org/officeDocument/2006/relationships" xmlns:p="http://schemas.openxmlformats.org/presentationml/2006/main">
  <p:tag name="OTLMARKERSHAPE" val="OTL"/>
</p:tagLst>
</file>

<file path=ppt/tags/tag34.xml><?xml version="1.0" encoding="utf-8"?>
<p:tagLst xmlns:a="http://schemas.openxmlformats.org/drawingml/2006/main" xmlns:r="http://schemas.openxmlformats.org/officeDocument/2006/relationships" xmlns:p="http://schemas.openxmlformats.org/presentationml/2006/main">
  <p:tag name="OTLMARKERSHAPE" val="OTL"/>
</p:tagLst>
</file>

<file path=ppt/tags/tag35.xml><?xml version="1.0" encoding="utf-8"?>
<p:tagLst xmlns:a="http://schemas.openxmlformats.org/drawingml/2006/main" xmlns:r="http://schemas.openxmlformats.org/officeDocument/2006/relationships" xmlns:p="http://schemas.openxmlformats.org/presentationml/2006/main">
  <p:tag name="OTLMARKERSHAPE" val="OTL"/>
</p:tagLst>
</file>

<file path=ppt/tags/tag36.xml><?xml version="1.0" encoding="utf-8"?>
<p:tagLst xmlns:a="http://schemas.openxmlformats.org/drawingml/2006/main" xmlns:r="http://schemas.openxmlformats.org/officeDocument/2006/relationships" xmlns:p="http://schemas.openxmlformats.org/presentationml/2006/main">
  <p:tag name="OTLMARKERSHAPE" val="OTL"/>
</p:tagLst>
</file>

<file path=ppt/tags/tag37.xml><?xml version="1.0" encoding="utf-8"?>
<p:tagLst xmlns:a="http://schemas.openxmlformats.org/drawingml/2006/main" xmlns:r="http://schemas.openxmlformats.org/officeDocument/2006/relationships" xmlns:p="http://schemas.openxmlformats.org/presentationml/2006/main">
  <p:tag name="OTLMARKERSHAPE" val="OTL"/>
</p:tagLst>
</file>

<file path=ppt/tags/tag38.xml><?xml version="1.0" encoding="utf-8"?>
<p:tagLst xmlns:a="http://schemas.openxmlformats.org/drawingml/2006/main" xmlns:r="http://schemas.openxmlformats.org/officeDocument/2006/relationships" xmlns:p="http://schemas.openxmlformats.org/presentationml/2006/main">
  <p:tag name="OTLMARKERSHAPE" val="OTL"/>
</p:tagLst>
</file>

<file path=ppt/tags/tag39.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Lst>
</file>

<file path=ppt/tags/tag40.xml><?xml version="1.0" encoding="utf-8"?>
<p:tagLst xmlns:a="http://schemas.openxmlformats.org/drawingml/2006/main" xmlns:r="http://schemas.openxmlformats.org/officeDocument/2006/relationships" xmlns:p="http://schemas.openxmlformats.org/presentationml/2006/main">
  <p:tag name="OTLMARKERSHAPE" val="OTL"/>
</p:tagLst>
</file>

<file path=ppt/tags/tag41.xml><?xml version="1.0" encoding="utf-8"?>
<p:tagLst xmlns:a="http://schemas.openxmlformats.org/drawingml/2006/main" xmlns:r="http://schemas.openxmlformats.org/officeDocument/2006/relationships" xmlns:p="http://schemas.openxmlformats.org/presentationml/2006/main">
  <p:tag name="OTLMARKERSHAPE" val="OTL"/>
</p:tagLst>
</file>

<file path=ppt/tags/tag42.xml><?xml version="1.0" encoding="utf-8"?>
<p:tagLst xmlns:a="http://schemas.openxmlformats.org/drawingml/2006/main" xmlns:r="http://schemas.openxmlformats.org/officeDocument/2006/relationships" xmlns:p="http://schemas.openxmlformats.org/presentationml/2006/main">
  <p:tag name="OTLMARKERSHAPE" val="OTL"/>
</p:tagLst>
</file>

<file path=ppt/tags/tag43.xml><?xml version="1.0" encoding="utf-8"?>
<p:tagLst xmlns:a="http://schemas.openxmlformats.org/drawingml/2006/main" xmlns:r="http://schemas.openxmlformats.org/officeDocument/2006/relationships" xmlns:p="http://schemas.openxmlformats.org/presentationml/2006/main">
  <p:tag name="OTLMARKERSHAPE" val="OTL"/>
</p:tagLst>
</file>

<file path=ppt/tags/tag44.xml><?xml version="1.0" encoding="utf-8"?>
<p:tagLst xmlns:a="http://schemas.openxmlformats.org/drawingml/2006/main" xmlns:r="http://schemas.openxmlformats.org/officeDocument/2006/relationships" xmlns:p="http://schemas.openxmlformats.org/presentationml/2006/main">
  <p:tag name="OTLMARKERSHAPE" val="OTL"/>
</p:tagLst>
</file>

<file path=ppt/tags/tag45.xml><?xml version="1.0" encoding="utf-8"?>
<p:tagLst xmlns:a="http://schemas.openxmlformats.org/drawingml/2006/main" xmlns:r="http://schemas.openxmlformats.org/officeDocument/2006/relationships" xmlns:p="http://schemas.openxmlformats.org/presentationml/2006/main">
  <p:tag name="OTLMARKERSHAPE" val="OTL"/>
</p:tagLst>
</file>

<file path=ppt/tags/tag46.xml><?xml version="1.0" encoding="utf-8"?>
<p:tagLst xmlns:a="http://schemas.openxmlformats.org/drawingml/2006/main" xmlns:r="http://schemas.openxmlformats.org/officeDocument/2006/relationships" xmlns:p="http://schemas.openxmlformats.org/presentationml/2006/main">
  <p:tag name="OTLMARKERSHAPE" val="OTL"/>
</p:tagLst>
</file>

<file path=ppt/tags/tag47.xml><?xml version="1.0" encoding="utf-8"?>
<p:tagLst xmlns:a="http://schemas.openxmlformats.org/drawingml/2006/main" xmlns:r="http://schemas.openxmlformats.org/officeDocument/2006/relationships" xmlns:p="http://schemas.openxmlformats.org/presentationml/2006/main">
  <p:tag name="OTLMARKERSHAPE" val="OTL"/>
</p:tagLst>
</file>

<file path=ppt/tags/tag48.xml><?xml version="1.0" encoding="utf-8"?>
<p:tagLst xmlns:a="http://schemas.openxmlformats.org/drawingml/2006/main" xmlns:r="http://schemas.openxmlformats.org/officeDocument/2006/relationships" xmlns:p="http://schemas.openxmlformats.org/presentationml/2006/main">
  <p:tag name="OTLMARKERSHAPE" val="OTL"/>
</p:tagLst>
</file>

<file path=ppt/tags/tag49.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Lst>
</file>

<file path=ppt/tags/tag50.xml><?xml version="1.0" encoding="utf-8"?>
<p:tagLst xmlns:a="http://schemas.openxmlformats.org/drawingml/2006/main" xmlns:r="http://schemas.openxmlformats.org/officeDocument/2006/relationships" xmlns:p="http://schemas.openxmlformats.org/presentationml/2006/main">
  <p:tag name="OTLMARKERSHAPE" val="OTL"/>
</p:tagLst>
</file>

<file path=ppt/tags/tag51.xml><?xml version="1.0" encoding="utf-8"?>
<p:tagLst xmlns:a="http://schemas.openxmlformats.org/drawingml/2006/main" xmlns:r="http://schemas.openxmlformats.org/officeDocument/2006/relationships" xmlns:p="http://schemas.openxmlformats.org/presentationml/2006/main">
  <p:tag name="OTLMARKERSHAPE" val="OTL"/>
</p:tagLst>
</file>

<file path=ppt/tags/tag52.xml><?xml version="1.0" encoding="utf-8"?>
<p:tagLst xmlns:a="http://schemas.openxmlformats.org/drawingml/2006/main" xmlns:r="http://schemas.openxmlformats.org/officeDocument/2006/relationships" xmlns:p="http://schemas.openxmlformats.org/presentationml/2006/main">
  <p:tag name="OTLMARKERSHAPE" val="OTL"/>
</p:tagLst>
</file>

<file path=ppt/tags/tag53.xml><?xml version="1.0" encoding="utf-8"?>
<p:tagLst xmlns:a="http://schemas.openxmlformats.org/drawingml/2006/main" xmlns:r="http://schemas.openxmlformats.org/officeDocument/2006/relationships" xmlns:p="http://schemas.openxmlformats.org/presentationml/2006/main">
  <p:tag name="OTLMARKERSHAPE" val="OTL"/>
</p:tagLst>
</file>

<file path=ppt/tags/tag54.xml><?xml version="1.0" encoding="utf-8"?>
<p:tagLst xmlns:a="http://schemas.openxmlformats.org/drawingml/2006/main" xmlns:r="http://schemas.openxmlformats.org/officeDocument/2006/relationships" xmlns:p="http://schemas.openxmlformats.org/presentationml/2006/main">
  <p:tag name="OTLMARKERSHAPE" val="OTL"/>
</p:tagLst>
</file>

<file path=ppt/tags/tag55.xml><?xml version="1.0" encoding="utf-8"?>
<p:tagLst xmlns:a="http://schemas.openxmlformats.org/drawingml/2006/main" xmlns:r="http://schemas.openxmlformats.org/officeDocument/2006/relationships" xmlns:p="http://schemas.openxmlformats.org/presentationml/2006/main">
  <p:tag name="OTLMARKERSHAPE" val="OTL"/>
</p:tagLst>
</file>

<file path=ppt/tags/tag56.xml><?xml version="1.0" encoding="utf-8"?>
<p:tagLst xmlns:a="http://schemas.openxmlformats.org/drawingml/2006/main" xmlns:r="http://schemas.openxmlformats.org/officeDocument/2006/relationships" xmlns:p="http://schemas.openxmlformats.org/presentationml/2006/main">
  <p:tag name="OTLMARKERSHAPE" val="OTL"/>
</p:tagLst>
</file>

<file path=ppt/tags/tag57.xml><?xml version="1.0" encoding="utf-8"?>
<p:tagLst xmlns:a="http://schemas.openxmlformats.org/drawingml/2006/main" xmlns:r="http://schemas.openxmlformats.org/officeDocument/2006/relationships" xmlns:p="http://schemas.openxmlformats.org/presentationml/2006/main">
  <p:tag name="OTLMARKERSHAPE" val="OTL"/>
</p:tagLst>
</file>

<file path=ppt/tags/tag58.xml><?xml version="1.0" encoding="utf-8"?>
<p:tagLst xmlns:a="http://schemas.openxmlformats.org/drawingml/2006/main" xmlns:r="http://schemas.openxmlformats.org/officeDocument/2006/relationships" xmlns:p="http://schemas.openxmlformats.org/presentationml/2006/main">
  <p:tag name="OTLMARKERSHAPE" val="OTL"/>
</p:tagLst>
</file>

<file path=ppt/tags/tag59.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Lst>
</file>

<file path=ppt/tags/tag60.xml><?xml version="1.0" encoding="utf-8"?>
<p:tagLst xmlns:a="http://schemas.openxmlformats.org/drawingml/2006/main" xmlns:r="http://schemas.openxmlformats.org/officeDocument/2006/relationships" xmlns:p="http://schemas.openxmlformats.org/presentationml/2006/main">
  <p:tag name="OTLMARKERSHAPE" val="OTL"/>
</p:tagLst>
</file>

<file path=ppt/tags/tag61.xml><?xml version="1.0" encoding="utf-8"?>
<p:tagLst xmlns:a="http://schemas.openxmlformats.org/drawingml/2006/main" xmlns:r="http://schemas.openxmlformats.org/officeDocument/2006/relationships" xmlns:p="http://schemas.openxmlformats.org/presentationml/2006/main">
  <p:tag name="OTLMARKERSHAPE" val="OTL"/>
</p:tagLst>
</file>

<file path=ppt/tags/tag62.xml><?xml version="1.0" encoding="utf-8"?>
<p:tagLst xmlns:a="http://schemas.openxmlformats.org/drawingml/2006/main" xmlns:r="http://schemas.openxmlformats.org/officeDocument/2006/relationships" xmlns:p="http://schemas.openxmlformats.org/presentationml/2006/main">
  <p:tag name="OTLMARKERSHAPE" val="OTL"/>
</p:tagLst>
</file>

<file path=ppt/tags/tag63.xml><?xml version="1.0" encoding="utf-8"?>
<p:tagLst xmlns:a="http://schemas.openxmlformats.org/drawingml/2006/main" xmlns:r="http://schemas.openxmlformats.org/officeDocument/2006/relationships" xmlns:p="http://schemas.openxmlformats.org/presentationml/2006/main">
  <p:tag name="OTLMARKERSHAPE" val="OTL"/>
</p:tagLst>
</file>

<file path=ppt/tags/tag64.xml><?xml version="1.0" encoding="utf-8"?>
<p:tagLst xmlns:a="http://schemas.openxmlformats.org/drawingml/2006/main" xmlns:r="http://schemas.openxmlformats.org/officeDocument/2006/relationships" xmlns:p="http://schemas.openxmlformats.org/presentationml/2006/main">
  <p:tag name="OTLMARKERSHAPE" val="OTL"/>
</p:tagLst>
</file>

<file path=ppt/tags/tag65.xml><?xml version="1.0" encoding="utf-8"?>
<p:tagLst xmlns:a="http://schemas.openxmlformats.org/drawingml/2006/main" xmlns:r="http://schemas.openxmlformats.org/officeDocument/2006/relationships" xmlns:p="http://schemas.openxmlformats.org/presentationml/2006/main">
  <p:tag name="OTLMARKERSHAPE" val="OTL"/>
</p:tagLst>
</file>

<file path=ppt/tags/tag66.xml><?xml version="1.0" encoding="utf-8"?>
<p:tagLst xmlns:a="http://schemas.openxmlformats.org/drawingml/2006/main" xmlns:r="http://schemas.openxmlformats.org/officeDocument/2006/relationships" xmlns:p="http://schemas.openxmlformats.org/presentationml/2006/main">
  <p:tag name="OTLMARKERSHAPE" val="OTL"/>
</p:tagLst>
</file>

<file path=ppt/tags/tag67.xml><?xml version="1.0" encoding="utf-8"?>
<p:tagLst xmlns:a="http://schemas.openxmlformats.org/drawingml/2006/main" xmlns:r="http://schemas.openxmlformats.org/officeDocument/2006/relationships" xmlns:p="http://schemas.openxmlformats.org/presentationml/2006/main">
  <p:tag name="OTLMARKERSHAPE" val="OTL"/>
</p:tagLst>
</file>

<file path=ppt/tags/tag68.xml><?xml version="1.0" encoding="utf-8"?>
<p:tagLst xmlns:a="http://schemas.openxmlformats.org/drawingml/2006/main" xmlns:r="http://schemas.openxmlformats.org/officeDocument/2006/relationships" xmlns:p="http://schemas.openxmlformats.org/presentationml/2006/main">
  <p:tag name="OTLMARKERSHAPE" val="OTL"/>
</p:tagLst>
</file>

<file path=ppt/tags/tag69.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Lst>
</file>

<file path=ppt/tags/tag70.xml><?xml version="1.0" encoding="utf-8"?>
<p:tagLst xmlns:a="http://schemas.openxmlformats.org/drawingml/2006/main" xmlns:r="http://schemas.openxmlformats.org/officeDocument/2006/relationships" xmlns:p="http://schemas.openxmlformats.org/presentationml/2006/main">
  <p:tag name="OTLMARKERSHAPE" val="OTL"/>
</p:tagLst>
</file>

<file path=ppt/tags/tag71.xml><?xml version="1.0" encoding="utf-8"?>
<p:tagLst xmlns:a="http://schemas.openxmlformats.org/drawingml/2006/main" xmlns:r="http://schemas.openxmlformats.org/officeDocument/2006/relationships" xmlns:p="http://schemas.openxmlformats.org/presentationml/2006/main">
  <p:tag name="OTLMARKERSHAPE" val="OTL"/>
</p:tagLst>
</file>

<file path=ppt/tags/tag72.xml><?xml version="1.0" encoding="utf-8"?>
<p:tagLst xmlns:a="http://schemas.openxmlformats.org/drawingml/2006/main" xmlns:r="http://schemas.openxmlformats.org/officeDocument/2006/relationships" xmlns:p="http://schemas.openxmlformats.org/presentationml/2006/main">
  <p:tag name="OTLMARKERSHAPE" val="OTL"/>
</p:tagLst>
</file>

<file path=ppt/tags/tag73.xml><?xml version="1.0" encoding="utf-8"?>
<p:tagLst xmlns:a="http://schemas.openxmlformats.org/drawingml/2006/main" xmlns:r="http://schemas.openxmlformats.org/officeDocument/2006/relationships" xmlns:p="http://schemas.openxmlformats.org/presentationml/2006/main">
  <p:tag name="OTLMARKERSHAPE" val="OTL"/>
</p:tagLst>
</file>

<file path=ppt/tags/tag74.xml><?xml version="1.0" encoding="utf-8"?>
<p:tagLst xmlns:a="http://schemas.openxmlformats.org/drawingml/2006/main" xmlns:r="http://schemas.openxmlformats.org/officeDocument/2006/relationships" xmlns:p="http://schemas.openxmlformats.org/presentationml/2006/main">
  <p:tag name="OTLMARKERSHAPE" val="OTL"/>
</p:tagLst>
</file>

<file path=ppt/tags/tag75.xml><?xml version="1.0" encoding="utf-8"?>
<p:tagLst xmlns:a="http://schemas.openxmlformats.org/drawingml/2006/main" xmlns:r="http://schemas.openxmlformats.org/officeDocument/2006/relationships" xmlns:p="http://schemas.openxmlformats.org/presentationml/2006/main">
  <p:tag name="OTLMARKERSHAPE" val="OTL"/>
</p:tagLst>
</file>

<file path=ppt/tags/tag76.xml><?xml version="1.0" encoding="utf-8"?>
<p:tagLst xmlns:a="http://schemas.openxmlformats.org/drawingml/2006/main" xmlns:r="http://schemas.openxmlformats.org/officeDocument/2006/relationships" xmlns:p="http://schemas.openxmlformats.org/presentationml/2006/main">
  <p:tag name="OTLMARKERSHAPE" val="OTL"/>
</p:tagLst>
</file>

<file path=ppt/tags/tag77.xml><?xml version="1.0" encoding="utf-8"?>
<p:tagLst xmlns:a="http://schemas.openxmlformats.org/drawingml/2006/main" xmlns:r="http://schemas.openxmlformats.org/officeDocument/2006/relationships" xmlns:p="http://schemas.openxmlformats.org/presentationml/2006/main">
  <p:tag name="OTLMARKERSHAPE" val="OTL"/>
</p:tagLst>
</file>

<file path=ppt/tags/tag78.xml><?xml version="1.0" encoding="utf-8"?>
<p:tagLst xmlns:a="http://schemas.openxmlformats.org/drawingml/2006/main" xmlns:r="http://schemas.openxmlformats.org/officeDocument/2006/relationships" xmlns:p="http://schemas.openxmlformats.org/presentationml/2006/main">
  <p:tag name="OTLMARKERSHAPE" val="OTL"/>
</p:tagLst>
</file>

<file path=ppt/tags/tag79.xml><?xml version="1.0" encoding="utf-8"?>
<p:tagLst xmlns:a="http://schemas.openxmlformats.org/drawingml/2006/main" xmlns:r="http://schemas.openxmlformats.org/officeDocument/2006/relationships" xmlns:p="http://schemas.openxmlformats.org/presentationml/2006/main">
  <p:tag name="OTLMARKERSHAPE" val="OTL"/>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Lst>
</file>

<file path=ppt/tags/tag80.xml><?xml version="1.0" encoding="utf-8"?>
<p:tagLst xmlns:a="http://schemas.openxmlformats.org/drawingml/2006/main" xmlns:r="http://schemas.openxmlformats.org/officeDocument/2006/relationships" xmlns:p="http://schemas.openxmlformats.org/presentationml/2006/main">
  <p:tag name="OTLMARKERSHAPE" val="OTL"/>
</p:tagLst>
</file>

<file path=ppt/tags/tag81.xml><?xml version="1.0" encoding="utf-8"?>
<p:tagLst xmlns:a="http://schemas.openxmlformats.org/drawingml/2006/main" xmlns:r="http://schemas.openxmlformats.org/officeDocument/2006/relationships" xmlns:p="http://schemas.openxmlformats.org/presentationml/2006/main">
  <p:tag name="OTLMARKERSHAPE" val="OTL"/>
</p:tagLst>
</file>

<file path=ppt/tags/tag82.xml><?xml version="1.0" encoding="utf-8"?>
<p:tagLst xmlns:a="http://schemas.openxmlformats.org/drawingml/2006/main" xmlns:r="http://schemas.openxmlformats.org/officeDocument/2006/relationships" xmlns:p="http://schemas.openxmlformats.org/presentationml/2006/main">
  <p:tag name="OTLMARKERSHAPE" val="OTL"/>
</p:tagLst>
</file>

<file path=ppt/tags/tag83.xml><?xml version="1.0" encoding="utf-8"?>
<p:tagLst xmlns:a="http://schemas.openxmlformats.org/drawingml/2006/main" xmlns:r="http://schemas.openxmlformats.org/officeDocument/2006/relationships" xmlns:p="http://schemas.openxmlformats.org/presentationml/2006/main">
  <p:tag name="OTLMARKERSHAPE" val="OTL"/>
</p:tagLst>
</file>

<file path=ppt/tags/tag84.xml><?xml version="1.0" encoding="utf-8"?>
<p:tagLst xmlns:a="http://schemas.openxmlformats.org/drawingml/2006/main" xmlns:r="http://schemas.openxmlformats.org/officeDocument/2006/relationships" xmlns:p="http://schemas.openxmlformats.org/presentationml/2006/main">
  <p:tag name="OTLMARKERSHAPE" val="OTL"/>
</p:tagLst>
</file>

<file path=ppt/tags/tag85.xml><?xml version="1.0" encoding="utf-8"?>
<p:tagLst xmlns:a="http://schemas.openxmlformats.org/drawingml/2006/main" xmlns:r="http://schemas.openxmlformats.org/officeDocument/2006/relationships" xmlns:p="http://schemas.openxmlformats.org/presentationml/2006/main">
  <p:tag name="OTLMARKERSHAPE" val="OTL"/>
</p:tagLst>
</file>

<file path=ppt/tags/tag86.xml><?xml version="1.0" encoding="utf-8"?>
<p:tagLst xmlns:a="http://schemas.openxmlformats.org/drawingml/2006/main" xmlns:r="http://schemas.openxmlformats.org/officeDocument/2006/relationships" xmlns:p="http://schemas.openxmlformats.org/presentationml/2006/main">
  <p:tag name="OTLMARKERSHAPE" val="OTL"/>
</p:tagLst>
</file>

<file path=ppt/tags/tag87.xml><?xml version="1.0" encoding="utf-8"?>
<p:tagLst xmlns:a="http://schemas.openxmlformats.org/drawingml/2006/main" xmlns:r="http://schemas.openxmlformats.org/officeDocument/2006/relationships" xmlns:p="http://schemas.openxmlformats.org/presentationml/2006/main">
  <p:tag name="OTLMARKERSHAPE" val="OTL"/>
</p:tagLst>
</file>

<file path=ppt/tags/tag88.xml><?xml version="1.0" encoding="utf-8"?>
<p:tagLst xmlns:a="http://schemas.openxmlformats.org/drawingml/2006/main" xmlns:r="http://schemas.openxmlformats.org/officeDocument/2006/relationships" xmlns:p="http://schemas.openxmlformats.org/presentationml/2006/main">
  <p:tag name="OTLMARKERSHAPE" val="OTL"/>
</p:tagLst>
</file>

<file path=ppt/tags/tag89.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Lst>
</file>

<file path=ppt/tags/tag90.xml><?xml version="1.0" encoding="utf-8"?>
<p:tagLst xmlns:a="http://schemas.openxmlformats.org/drawingml/2006/main" xmlns:r="http://schemas.openxmlformats.org/officeDocument/2006/relationships" xmlns:p="http://schemas.openxmlformats.org/presentationml/2006/main">
  <p:tag name="OTLMARKERSHAPE" val="OTL"/>
</p:tagLst>
</file>

<file path=ppt/tags/tag91.xml><?xml version="1.0" encoding="utf-8"?>
<p:tagLst xmlns:a="http://schemas.openxmlformats.org/drawingml/2006/main" xmlns:r="http://schemas.openxmlformats.org/officeDocument/2006/relationships" xmlns:p="http://schemas.openxmlformats.org/presentationml/2006/main">
  <p:tag name="OTLMARKERSHAPE" val="OTL"/>
</p:tagLst>
</file>

<file path=ppt/tags/tag92.xml><?xml version="1.0" encoding="utf-8"?>
<p:tagLst xmlns:a="http://schemas.openxmlformats.org/drawingml/2006/main" xmlns:r="http://schemas.openxmlformats.org/officeDocument/2006/relationships" xmlns:p="http://schemas.openxmlformats.org/presentationml/2006/main">
  <p:tag name="OTLMARKERSHAPE" val="OTL"/>
</p:tagLst>
</file>

<file path=ppt/tags/tag93.xml><?xml version="1.0" encoding="utf-8"?>
<p:tagLst xmlns:a="http://schemas.openxmlformats.org/drawingml/2006/main" xmlns:r="http://schemas.openxmlformats.org/officeDocument/2006/relationships" xmlns:p="http://schemas.openxmlformats.org/presentationml/2006/main">
  <p:tag name="OTLMARKERSHAPE" val="OTL"/>
</p:tagLst>
</file>

<file path=ppt/tags/tag94.xml><?xml version="1.0" encoding="utf-8"?>
<p:tagLst xmlns:a="http://schemas.openxmlformats.org/drawingml/2006/main" xmlns:r="http://schemas.openxmlformats.org/officeDocument/2006/relationships" xmlns:p="http://schemas.openxmlformats.org/presentationml/2006/main">
  <p:tag name="OTLMARKERSHAPE" val="OTL"/>
</p:tagLst>
</file>

<file path=ppt/tags/tag95.xml><?xml version="1.0" encoding="utf-8"?>
<p:tagLst xmlns:a="http://schemas.openxmlformats.org/drawingml/2006/main" xmlns:r="http://schemas.openxmlformats.org/officeDocument/2006/relationships" xmlns:p="http://schemas.openxmlformats.org/presentationml/2006/main">
  <p:tag name="OTLMARKERSHAPE" val="OTL"/>
</p:tagLst>
</file>

<file path=ppt/tags/tag96.xml><?xml version="1.0" encoding="utf-8"?>
<p:tagLst xmlns:a="http://schemas.openxmlformats.org/drawingml/2006/main" xmlns:r="http://schemas.openxmlformats.org/officeDocument/2006/relationships" xmlns:p="http://schemas.openxmlformats.org/presentationml/2006/main">
  <p:tag name="OTLMARKERSHAPE" val="OTL"/>
</p:tagLst>
</file>

<file path=ppt/tags/tag97.xml><?xml version="1.0" encoding="utf-8"?>
<p:tagLst xmlns:a="http://schemas.openxmlformats.org/drawingml/2006/main" xmlns:r="http://schemas.openxmlformats.org/officeDocument/2006/relationships" xmlns:p="http://schemas.openxmlformats.org/presentationml/2006/main">
  <p:tag name="OTLMARKERSHAPE" val="OTL"/>
</p:tagLst>
</file>

<file path=ppt/tags/tag98.xml><?xml version="1.0" encoding="utf-8"?>
<p:tagLst xmlns:a="http://schemas.openxmlformats.org/drawingml/2006/main" xmlns:r="http://schemas.openxmlformats.org/officeDocument/2006/relationships" xmlns:p="http://schemas.openxmlformats.org/presentationml/2006/main">
  <p:tag name="OTLMARKERSHAPE" val="OTL"/>
</p:tagLst>
</file>

<file path=ppt/tags/tag9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496</TotalTime>
  <Words>947</Words>
  <Application>Microsoft Office PowerPoint</Application>
  <PresentationFormat>Widescreen</PresentationFormat>
  <Paragraphs>233</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BI MI Programme</vt:lpstr>
      <vt:lpstr>BI MI Programme</vt:lpstr>
      <vt:lpstr>BI MI Programme</vt:lpstr>
      <vt:lpstr>PowerPoint Presentation</vt:lpstr>
      <vt:lpstr>BI MI Programme</vt:lpstr>
      <vt:lpstr>BI MI Programme</vt:lpstr>
      <vt:lpstr>BI MI Programme</vt:lpstr>
      <vt:lpstr>BI MI Programme</vt:lpstr>
      <vt:lpstr>BI MI Programme</vt:lpstr>
      <vt:lpstr>BI MI Programme Benefits Map</vt:lpstr>
      <vt:lpstr>BI MI Programme</vt:lpstr>
      <vt:lpstr>PowerPoint Presentation</vt:lpstr>
      <vt:lpstr>PowerPoint Presentation</vt:lpstr>
    </vt:vector>
  </TitlesOfParts>
  <Company>University of Edinburgh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 MI Programme</dc:title>
  <dc:creator>CROPLEY Geoff</dc:creator>
  <cp:lastModifiedBy>CROPLEY Geoff</cp:lastModifiedBy>
  <cp:revision>80</cp:revision>
  <dcterms:created xsi:type="dcterms:W3CDTF">2019-05-28T14:25:16Z</dcterms:created>
  <dcterms:modified xsi:type="dcterms:W3CDTF">2019-07-03T10:09:46Z</dcterms:modified>
</cp:coreProperties>
</file>