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TER Gregory" initials="G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42" y="-2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0-02T15:26:10.645" idx="1">
    <p:pos x="3280" y="4080"/>
    <p:text>Remember to edit this name to be the name you;ve given the persona</p:text>
  </p:cm>
  <p:cm authorId="0" dt="2013-10-02T15:25:37.245" idx="2">
    <p:pos x="4128" y="4080"/>
    <p:text>Remember to edit this to be your actual software name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F1CC2-5100-40D0-B756-F646E5A1E120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D50A9-4E78-42E1-829F-FD37DC782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4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 blank persona template.  Duplicate</a:t>
            </a:r>
            <a:r>
              <a:rPr lang="en-GB" baseline="0" dirty="0" smtClean="0"/>
              <a:t> it so that you have one per persona.  When you are done you can delete this template from your presentation.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50A9-4E78-42E1-829F-FD37DC782C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A5D31-E2BD-40FE-A42F-84768EF34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42B32-307D-421B-B3A1-1623FF5E7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48AD-7C08-440B-9960-5DA73B0734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8042-52CB-4CD1-A50C-1A2D7BC24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4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FECC-E767-4104-A973-C3CF00688B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9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4D2C-9D86-42A8-BCF7-75A5294528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5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BBC0B-D8FE-4D72-AC38-BEF0267B61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7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3256-FDE8-475A-8022-F6E56B66F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1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30EA-049C-4CEA-AB6C-9E0730D9D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5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C8F8-D387-43C1-AD88-D9B5C895E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3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D203-7AC8-4D61-8933-270FDBB16C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6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defRPr sz="2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defRPr sz="2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pPr>
              <a:defRPr/>
            </a:pPr>
            <a:fld id="{50D2E3E0-AE15-47F0-ACFF-3BB6C5CBCA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ckvault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hyperlink" Target="http://www.freedigitalphoto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56"/>
          <p:cNvSpPr>
            <a:spLocks noChangeShapeType="1"/>
          </p:cNvSpPr>
          <p:nvPr/>
        </p:nvSpPr>
        <p:spPr bwMode="auto">
          <a:xfrm>
            <a:off x="7535863" y="4187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61721"/>
              </p:ext>
            </p:extLst>
          </p:nvPr>
        </p:nvGraphicFramePr>
        <p:xfrm>
          <a:off x="352128" y="408112"/>
          <a:ext cx="12099925" cy="8662987"/>
        </p:xfrm>
        <a:graphic>
          <a:graphicData uri="http://schemas.openxmlformats.org/drawingml/2006/table">
            <a:tbl>
              <a:tblPr/>
              <a:tblGrid>
                <a:gridCol w="3529012"/>
                <a:gridCol w="4032250"/>
                <a:gridCol w="4538663"/>
              </a:tblGrid>
              <a:tr h="571976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Name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Persona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Tagline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“This statement sums me up, pretty much”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Goals: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goals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Frustrations &amp; pain points: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frustrations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Background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 couple of lines to add some flavour.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How does Name use Software?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tasks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6" name="Rectangle 181"/>
          <p:cNvSpPr>
            <a:spLocks noChangeArrowheads="1"/>
          </p:cNvSpPr>
          <p:nvPr/>
        </p:nvSpPr>
        <p:spPr bwMode="auto">
          <a:xfrm>
            <a:off x="0" y="7472363"/>
            <a:ext cx="257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54038" y="1920280"/>
            <a:ext cx="3124200" cy="237626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Put your non-copyright photo here.</a:t>
            </a:r>
          </a:p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/>
              <a:t>Pick someone who “fits” the persona.</a:t>
            </a:r>
          </a:p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Good sites:</a:t>
            </a:r>
          </a:p>
          <a:p>
            <a:pPr defTabSz="1279525"/>
            <a:r>
              <a:rPr lang="en-GB" sz="1400" dirty="0">
                <a:hlinkClick r:id="rId3"/>
              </a:rPr>
              <a:t>http://www.stockvault.net</a:t>
            </a:r>
            <a:r>
              <a:rPr lang="en-GB" sz="1400" dirty="0" smtClean="0">
                <a:hlinkClick r:id="rId3"/>
              </a:rPr>
              <a:t>/</a:t>
            </a:r>
            <a:endParaRPr lang="en-GB" sz="1400" dirty="0" smtClean="0"/>
          </a:p>
          <a:p>
            <a:pPr defTabSz="1279525"/>
            <a:r>
              <a:rPr lang="en-GB" sz="1400" dirty="0">
                <a:hlinkClick r:id="rId4"/>
              </a:rPr>
              <a:t>http://www.freedigitalphotos.net</a:t>
            </a:r>
            <a:r>
              <a:rPr lang="en-GB" sz="1400" dirty="0" smtClean="0">
                <a:hlinkClick r:id="rId4"/>
              </a:rPr>
              <a:t>/</a:t>
            </a:r>
            <a:endParaRPr lang="en-GB" sz="1400" dirty="0" smtClean="0"/>
          </a:p>
          <a:p>
            <a:pPr defTabSz="1279525"/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56349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108</Words>
  <Application>Microsoft Office PowerPoint</Application>
  <PresentationFormat>A3 Paper (297x420 mm)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Desktop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dnicholl</dc:creator>
  <cp:lastModifiedBy>NICHOLLS Dawn</cp:lastModifiedBy>
  <cp:revision>23</cp:revision>
  <dcterms:created xsi:type="dcterms:W3CDTF">2011-08-31T11:52:46Z</dcterms:created>
  <dcterms:modified xsi:type="dcterms:W3CDTF">2013-10-03T08:14:34Z</dcterms:modified>
</cp:coreProperties>
</file>