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67945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5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RTER Gregory" initials="G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942" y="-24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3-10-02T15:26:10.645" idx="1">
    <p:pos x="3280" y="4080"/>
    <p:text>Remember to edit this name to be the name you;ve given the persona</p:text>
  </p:cm>
  <p:cm authorId="0" dt="2013-10-02T15:25:37.245" idx="2">
    <p:pos x="4128" y="4080"/>
    <p:text>Remember to edit this to be your actual software name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F1CC2-5100-40D0-B756-F646E5A1E120}" type="datetimeFigureOut">
              <a:rPr lang="en-GB" smtClean="0"/>
              <a:t>03/10/2013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100" y="9409113"/>
            <a:ext cx="29448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6D50A9-4E78-42E1-829F-FD37DC782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584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This is a blank persona template.  Duplicate</a:t>
            </a:r>
            <a:r>
              <a:rPr lang="en-GB" baseline="0" dirty="0" smtClean="0"/>
              <a:t> it so that you have one per persona.  When you are done you can delete this template from your presentation.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6D50A9-4E78-42E1-829F-FD37DC782C4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5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438" y="2982913"/>
            <a:ext cx="10880725" cy="2057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875" y="5440363"/>
            <a:ext cx="8959850" cy="24542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5A5D31-E2BD-40FE-A42F-84768EF3454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09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42B32-307D-421B-B3A1-1623FF5E7E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588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2113" y="384175"/>
            <a:ext cx="2879725" cy="81930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9763" y="384175"/>
            <a:ext cx="8489950" cy="81930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948AD-7C08-440B-9960-5DA73B0734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4C8042-52CB-4CD1-A50C-1A2D7BC244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645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025"/>
            <a:ext cx="10880725" cy="19081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8763"/>
            <a:ext cx="10880725" cy="210026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2CFECC-E767-4104-A973-C3CF00688B4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493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9763" y="2239963"/>
            <a:ext cx="5684837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77000" y="2239963"/>
            <a:ext cx="5684838" cy="633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A24D2C-9D86-42A8-BCF7-75A5294528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1755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763" y="2149475"/>
            <a:ext cx="5656262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9763" y="3044825"/>
            <a:ext cx="5656262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2400" y="2149475"/>
            <a:ext cx="5659438" cy="895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2400" y="3044825"/>
            <a:ext cx="5659438" cy="5532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BBC0B-D8FE-4D72-AC38-BEF0267B61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71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733256-FDE8-475A-8022-F6E56B66FC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421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B30EA-049C-4CEA-AB6C-9E0730D9DB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25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9763" y="382588"/>
            <a:ext cx="4211637" cy="16271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388" y="382588"/>
            <a:ext cx="7156450" cy="81946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9763" y="2009775"/>
            <a:ext cx="4211637" cy="65674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7C8F8-D387-43C1-AD88-D9B5C895EB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739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838" y="6721475"/>
            <a:ext cx="7680325" cy="7921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838" y="857250"/>
            <a:ext cx="7680325" cy="57610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838" y="7513638"/>
            <a:ext cx="7680325" cy="1127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04D203-7AC8-4D61-8933-270FDBB16C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69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397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defTabSz="1279525">
              <a:defRPr sz="2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563" y="8743950"/>
            <a:ext cx="40544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 defTabSz="1279525">
              <a:defRPr sz="2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163" y="8743950"/>
            <a:ext cx="2987675" cy="66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 defTabSz="1279525">
              <a:defRPr sz="2000"/>
            </a:lvl1pPr>
          </a:lstStyle>
          <a:p>
            <a:pPr>
              <a:defRPr/>
            </a:pPr>
            <a:fld id="{50D2E3E0-AE15-47F0-ACFF-3BB6C5CBCA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2pPr>
      <a:lvl3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3pPr>
      <a:lvl4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4pPr>
      <a:lvl5pPr algn="ctr" defTabSz="1279525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5pPr>
      <a:lvl6pPr marL="4572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6pPr>
      <a:lvl7pPr marL="9144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7pPr>
      <a:lvl8pPr marL="13716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8pPr>
      <a:lvl9pPr marL="1828800" algn="ctr" defTabSz="1279525" rtl="0" fontAlgn="base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79425" indent="-47942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defTabSz="1279525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  <a:cs typeface="+mn-cs"/>
        </a:defRPr>
      </a:lvl2pPr>
      <a:lvl3pPr marL="1600200" indent="-320675" algn="l" defTabSz="1279525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cs typeface="+mn-cs"/>
        </a:defRPr>
      </a:lvl3pPr>
      <a:lvl4pPr marL="2239963" indent="-319088" algn="l" defTabSz="1279525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879725" indent="-319088" algn="l" defTabSz="1279525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33369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37941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42513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4708525" indent="-319088" algn="l" defTabSz="1279525" rtl="0" fontAlgn="base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ockvault.net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comments" Target="../comments/comment1.xml"/><Relationship Id="rId4" Type="http://schemas.openxmlformats.org/officeDocument/2006/relationships/hyperlink" Target="http://www.freedigitalphotos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156"/>
          <p:cNvSpPr>
            <a:spLocks noChangeShapeType="1"/>
          </p:cNvSpPr>
          <p:nvPr/>
        </p:nvSpPr>
        <p:spPr bwMode="auto">
          <a:xfrm>
            <a:off x="7535863" y="4187825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2255" name="Group 2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261721"/>
              </p:ext>
            </p:extLst>
          </p:nvPr>
        </p:nvGraphicFramePr>
        <p:xfrm>
          <a:off x="352128" y="408112"/>
          <a:ext cx="12099925" cy="8662987"/>
        </p:xfrm>
        <a:graphic>
          <a:graphicData uri="http://schemas.openxmlformats.org/drawingml/2006/table">
            <a:tbl>
              <a:tblPr/>
              <a:tblGrid>
                <a:gridCol w="3529012"/>
                <a:gridCol w="4032250"/>
                <a:gridCol w="4538663"/>
              </a:tblGrid>
              <a:tr h="5719762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3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Name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Persona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Tagline</a:t>
                      </a:r>
                      <a:r>
                        <a:rPr kumimoji="0" lang="en-GB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: </a:t>
                      </a:r>
                      <a:r>
                        <a:rPr kumimoji="0" lang="en-GB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“This statement sums me up, pretty much”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Goals: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goals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Frustrations &amp; pain points: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frustrations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43225">
                <a:tc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Background</a:t>
                      </a:r>
                    </a:p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A couple of lines to add some flavour.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127952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How does Name use Software? 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279525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Char char=""/>
                        <a:tabLst/>
                      </a:pPr>
                      <a:r>
                        <a:rPr kumimoji="0" lang="en-GB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List the key tasks</a:t>
                      </a:r>
                    </a:p>
                  </a:txBody>
                  <a:tcPr marL="128016" marR="128016" marT="64008" marB="6400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66" name="Rectangle 181"/>
          <p:cNvSpPr>
            <a:spLocks noChangeArrowheads="1"/>
          </p:cNvSpPr>
          <p:nvPr/>
        </p:nvSpPr>
        <p:spPr bwMode="auto">
          <a:xfrm>
            <a:off x="0" y="7472363"/>
            <a:ext cx="257175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>
            <a:spAutoFit/>
          </a:bodyPr>
          <a:lstStyle>
            <a:lvl1pPr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defTabSz="1279525" eaLnBrk="0" hangingPunct="0"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>
              <a:latin typeface="Calibri" pitchFamily="34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554038" y="1920280"/>
            <a:ext cx="3124200" cy="2376264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Put your non-copyright photo here.</a:t>
            </a:r>
          </a:p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dirty="0" smtClean="0"/>
              <a:t>Pick someone who “fits” the persona.</a:t>
            </a:r>
          </a:p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indent="0" algn="l" defTabSz="12795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Good sites:</a:t>
            </a:r>
          </a:p>
          <a:p>
            <a:pPr defTabSz="1279525"/>
            <a:r>
              <a:rPr lang="en-GB" sz="1400" dirty="0">
                <a:hlinkClick r:id="rId3"/>
              </a:rPr>
              <a:t>http://www.stockvault.net</a:t>
            </a:r>
            <a:r>
              <a:rPr lang="en-GB" sz="1400" dirty="0" smtClean="0">
                <a:hlinkClick r:id="rId3"/>
              </a:rPr>
              <a:t>/</a:t>
            </a:r>
            <a:endParaRPr lang="en-GB" sz="1400" dirty="0" smtClean="0"/>
          </a:p>
          <a:p>
            <a:pPr defTabSz="1279525"/>
            <a:r>
              <a:rPr lang="en-GB" sz="1400" dirty="0">
                <a:hlinkClick r:id="rId4"/>
              </a:rPr>
              <a:t>http://www.freedigitalphotos.net</a:t>
            </a:r>
            <a:r>
              <a:rPr lang="en-GB" sz="1400" dirty="0" smtClean="0">
                <a:hlinkClick r:id="rId4"/>
              </a:rPr>
              <a:t>/</a:t>
            </a:r>
            <a:endParaRPr lang="en-GB" sz="1400" dirty="0" smtClean="0"/>
          </a:p>
          <a:p>
            <a:pPr defTabSz="1279525"/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9563493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108</Words>
  <Application>Microsoft Office PowerPoint</Application>
  <PresentationFormat>A3 Paper (297x420 mm)</PresentationFormat>
  <Paragraphs>39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Desktop Services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dnicholl</dc:creator>
  <cp:lastModifiedBy>NICHOLLS Dawn</cp:lastModifiedBy>
  <cp:revision>23</cp:revision>
  <dcterms:created xsi:type="dcterms:W3CDTF">2011-08-31T11:52:46Z</dcterms:created>
  <dcterms:modified xsi:type="dcterms:W3CDTF">2013-10-03T08:14:34Z</dcterms:modified>
</cp:coreProperties>
</file>